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097" r:id="rId1"/>
  </p:sldMasterIdLst>
  <p:notesMasterIdLst>
    <p:notesMasterId r:id="rId18"/>
  </p:notesMasterIdLst>
  <p:handoutMasterIdLst>
    <p:handoutMasterId r:id="rId19"/>
  </p:handoutMasterIdLst>
  <p:sldIdLst>
    <p:sldId id="456" r:id="rId2"/>
    <p:sldId id="457" r:id="rId3"/>
    <p:sldId id="460" r:id="rId4"/>
    <p:sldId id="470" r:id="rId5"/>
    <p:sldId id="461" r:id="rId6"/>
    <p:sldId id="469" r:id="rId7"/>
    <p:sldId id="453" r:id="rId8"/>
    <p:sldId id="455" r:id="rId9"/>
    <p:sldId id="458" r:id="rId10"/>
    <p:sldId id="471" r:id="rId11"/>
    <p:sldId id="472" r:id="rId12"/>
    <p:sldId id="473" r:id="rId13"/>
    <p:sldId id="463" r:id="rId14"/>
    <p:sldId id="464" r:id="rId15"/>
    <p:sldId id="465" r:id="rId16"/>
    <p:sldId id="466" r:id="rId17"/>
  </p:sldIdLst>
  <p:sldSz cx="9144000" cy="5143500" type="screen16x9"/>
  <p:notesSz cx="6797675" cy="9926638"/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342892" algn="l" rtl="0" eaLnBrk="0" fontAlgn="base" hangingPunct="0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685783" algn="l" rtl="0" eaLnBrk="0" fontAlgn="base" hangingPunct="0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028675" algn="l" rtl="0" eaLnBrk="0" fontAlgn="base" hangingPunct="0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371566" algn="l" rtl="0" eaLnBrk="0" fontAlgn="base" hangingPunct="0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1714457" algn="l" defTabSz="685783" rtl="0" eaLnBrk="1" latinLnBrk="0" hangingPunct="1">
      <a:defRPr sz="11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057348" algn="l" defTabSz="685783" rtl="0" eaLnBrk="1" latinLnBrk="0" hangingPunct="1">
      <a:defRPr sz="11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2400240" algn="l" defTabSz="685783" rtl="0" eaLnBrk="1" latinLnBrk="0" hangingPunct="1">
      <a:defRPr sz="11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2743132" algn="l" defTabSz="685783" rtl="0" eaLnBrk="1" latinLnBrk="0" hangingPunct="1">
      <a:defRPr sz="11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403">
          <p15:clr>
            <a:srgbClr val="A4A3A4"/>
          </p15:clr>
        </p15:guide>
        <p15:guide id="3" pos="288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8">
          <p15:clr>
            <a:srgbClr val="A4A3A4"/>
          </p15:clr>
        </p15:guide>
        <p15:guide id="2" orient="horz" pos="3112">
          <p15:clr>
            <a:srgbClr val="A4A3A4"/>
          </p15:clr>
        </p15:guide>
        <p15:guide id="3" pos="2160">
          <p15:clr>
            <a:srgbClr val="A4A3A4"/>
          </p15:clr>
        </p15:guide>
        <p15:guide id="4" pos="2142">
          <p15:clr>
            <a:srgbClr val="A4A3A4"/>
          </p15:clr>
        </p15:guide>
        <p15:guide id="5" orient="horz" pos="3044">
          <p15:clr>
            <a:srgbClr val="A4A3A4"/>
          </p15:clr>
        </p15:guide>
        <p15:guide id="6" orient="horz" pos="3129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БарановаЭВ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8000"/>
    <a:srgbClr val="CCFFCC"/>
    <a:srgbClr val="FFFFCC"/>
    <a:srgbClr val="E7E7FF"/>
    <a:srgbClr val="BDFFE9"/>
    <a:srgbClr val="FFCCCC"/>
    <a:srgbClr val="D5D5FF"/>
    <a:srgbClr val="66FFCC"/>
    <a:srgbClr val="FFCC99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Средний стиль 3 - акцент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4B1156A-380E-4F78-BDF5-A606A8083BF9}" styleName="Средний стиль 4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Светлый стиль 3 -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Средний стиль 2 -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80" autoAdjust="0"/>
    <p:restoredTop sz="97597" autoAdjust="0"/>
  </p:normalViewPr>
  <p:slideViewPr>
    <p:cSldViewPr snapToGrid="0">
      <p:cViewPr varScale="1">
        <p:scale>
          <a:sx n="146" d="100"/>
          <a:sy n="146" d="100"/>
        </p:scale>
        <p:origin x="1050" y="126"/>
      </p:cViewPr>
      <p:guideLst>
        <p:guide orient="horz" pos="1620"/>
        <p:guide pos="3403"/>
        <p:guide pos="2882"/>
      </p:guideLst>
    </p:cSldViewPr>
  </p:slideViewPr>
  <p:outlineViewPr>
    <p:cViewPr>
      <p:scale>
        <a:sx n="33" d="100"/>
        <a:sy n="33" d="100"/>
      </p:scale>
      <p:origin x="18" y="20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584"/>
    </p:cViewPr>
  </p:sorterViewPr>
  <p:notesViewPr>
    <p:cSldViewPr snapToGrid="0">
      <p:cViewPr varScale="1">
        <p:scale>
          <a:sx n="78" d="100"/>
          <a:sy n="78" d="100"/>
        </p:scale>
        <p:origin x="-1026" y="-90"/>
      </p:cViewPr>
      <p:guideLst>
        <p:guide orient="horz" pos="3028"/>
        <p:guide orient="horz" pos="3112"/>
        <p:guide pos="2160"/>
        <p:guide pos="2142"/>
        <p:guide orient="horz" pos="3044"/>
        <p:guide orient="horz" pos="31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4623653-E379-4147-BB26-9B4E37C19C47}" type="doc">
      <dgm:prSet loTypeId="urn:microsoft.com/office/officeart/2005/8/layout/orgChart1" loCatId="hierarchy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ru-RU"/>
        </a:p>
      </dgm:t>
    </dgm:pt>
    <dgm:pt modelId="{24A388D2-BDF6-4A71-8DDB-A450888D067F}">
      <dgm:prSet phldrT="[Текст]" custT="1"/>
      <dgm:spPr/>
      <dgm:t>
        <a:bodyPr/>
        <a:lstStyle/>
        <a:p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Разрешение спора</a:t>
          </a:r>
          <a:endParaRPr lang="ru-RU" sz="1600" b="1" dirty="0">
            <a:latin typeface="Times New Roman" pitchFamily="18" charset="0"/>
            <a:cs typeface="Times New Roman" pitchFamily="18" charset="0"/>
          </a:endParaRPr>
        </a:p>
      </dgm:t>
    </dgm:pt>
    <dgm:pt modelId="{6E66CFD2-D35F-43B8-BD12-1E5460A0B039}" type="parTrans" cxnId="{48074EB2-92D9-43E5-8ED5-0C906B450D34}">
      <dgm:prSet/>
      <dgm:spPr/>
      <dgm:t>
        <a:bodyPr/>
        <a:lstStyle/>
        <a:p>
          <a:endParaRPr lang="ru-RU"/>
        </a:p>
      </dgm:t>
    </dgm:pt>
    <dgm:pt modelId="{62547520-A958-4892-ADB3-EAA27CCEF34F}" type="sibTrans" cxnId="{48074EB2-92D9-43E5-8ED5-0C906B450D34}">
      <dgm:prSet/>
      <dgm:spPr/>
      <dgm:t>
        <a:bodyPr/>
        <a:lstStyle/>
        <a:p>
          <a:endParaRPr lang="ru-RU"/>
        </a:p>
      </dgm:t>
    </dgm:pt>
    <dgm:pt modelId="{40B4DF18-498B-427A-95BB-F89B0FAB7DC8}">
      <dgm:prSet phldrT="[Текст]" custT="1"/>
      <dgm:spPr/>
      <dgm:t>
        <a:bodyPr/>
        <a:lstStyle/>
        <a:p>
          <a:r>
            <a:rPr lang="ru-RU" sz="1500" dirty="0" smtClean="0">
              <a:latin typeface="Times New Roman" pitchFamily="18" charset="0"/>
              <a:cs typeface="Times New Roman" pitchFamily="18" charset="0"/>
            </a:rPr>
            <a:t>Погашение требований об оплате последствий недействительности сделки бюджетом области</a:t>
          </a:r>
          <a:endParaRPr lang="ru-RU" sz="1500" dirty="0">
            <a:latin typeface="Times New Roman" pitchFamily="18" charset="0"/>
            <a:cs typeface="Times New Roman" pitchFamily="18" charset="0"/>
          </a:endParaRPr>
        </a:p>
      </dgm:t>
    </dgm:pt>
    <dgm:pt modelId="{C41E443B-5567-4F1A-9274-B8455E3CDADA}" type="parTrans" cxnId="{513C7D90-F796-4888-B6B6-D2C4C9AF5B25}">
      <dgm:prSet/>
      <dgm:spPr/>
      <dgm:t>
        <a:bodyPr/>
        <a:lstStyle/>
        <a:p>
          <a:endParaRPr lang="ru-RU"/>
        </a:p>
      </dgm:t>
    </dgm:pt>
    <dgm:pt modelId="{7E96259B-386A-4C0E-9459-4140B5E1E467}" type="sibTrans" cxnId="{513C7D90-F796-4888-B6B6-D2C4C9AF5B25}">
      <dgm:prSet/>
      <dgm:spPr/>
      <dgm:t>
        <a:bodyPr/>
        <a:lstStyle/>
        <a:p>
          <a:endParaRPr lang="ru-RU"/>
        </a:p>
      </dgm:t>
    </dgm:pt>
    <dgm:pt modelId="{73703EE1-023D-49FF-BA5A-0D30B1900E6A}">
      <dgm:prSet phldrT="[Текст]" custT="1"/>
      <dgm:spPr/>
      <dgm:t>
        <a:bodyPr/>
        <a:lstStyle/>
        <a:p>
          <a:r>
            <a:rPr lang="ru-RU" sz="1500" b="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Передача имущества в конкурсную массу </a:t>
          </a:r>
          <a:endParaRPr lang="ru-RU" sz="1500" b="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gm:t>
    </dgm:pt>
    <dgm:pt modelId="{AAC8C709-DA15-4166-B1F8-CF28C5C32930}" type="parTrans" cxnId="{20304E38-8A2B-45DF-B8F0-0367F8EB3F75}">
      <dgm:prSet/>
      <dgm:spPr/>
      <dgm:t>
        <a:bodyPr/>
        <a:lstStyle/>
        <a:p>
          <a:endParaRPr lang="ru-RU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67E4283-4073-4D1F-B6DC-73A56DB95144}" type="sibTrans" cxnId="{20304E38-8A2B-45DF-B8F0-0367F8EB3F75}">
      <dgm:prSet/>
      <dgm:spPr/>
      <dgm:t>
        <a:bodyPr/>
        <a:lstStyle/>
        <a:p>
          <a:endParaRPr lang="ru-RU"/>
        </a:p>
      </dgm:t>
    </dgm:pt>
    <dgm:pt modelId="{F446D7B5-CED6-4F42-AD59-5DA17572A84F}">
      <dgm:prSet phldrT="[Текст]" custT="1"/>
      <dgm:spPr/>
      <dgm:t>
        <a:bodyPr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endParaRPr lang="ru-RU" sz="1500" dirty="0" smtClean="0">
            <a:latin typeface="Times New Roman" pitchFamily="18" charset="0"/>
            <a:cs typeface="Times New Roman" pitchFamily="18" charset="0"/>
          </a:endParaRPr>
        </a:p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ru-RU" sz="1500" dirty="0" smtClean="0">
              <a:latin typeface="Times New Roman" pitchFamily="18" charset="0"/>
              <a:cs typeface="Times New Roman" pitchFamily="18" charset="0"/>
            </a:rPr>
            <a:t>Исполнение обязательств должника (инвестор) </a:t>
          </a:r>
        </a:p>
        <a:p>
          <a:pPr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500" dirty="0">
            <a:latin typeface="Times New Roman" pitchFamily="18" charset="0"/>
            <a:cs typeface="Times New Roman" pitchFamily="18" charset="0"/>
          </a:endParaRPr>
        </a:p>
      </dgm:t>
    </dgm:pt>
    <dgm:pt modelId="{3F647CD0-2238-40BE-9CC1-BE26C7FA7758}" type="parTrans" cxnId="{9B39378A-D2AE-41F8-9052-03299F272986}">
      <dgm:prSet/>
      <dgm:spPr/>
      <dgm:t>
        <a:bodyPr/>
        <a:lstStyle/>
        <a:p>
          <a:endParaRPr lang="ru-RU"/>
        </a:p>
      </dgm:t>
    </dgm:pt>
    <dgm:pt modelId="{A7A14B65-86A7-4826-BAC8-408FD6937438}" type="sibTrans" cxnId="{9B39378A-D2AE-41F8-9052-03299F272986}">
      <dgm:prSet/>
      <dgm:spPr/>
      <dgm:t>
        <a:bodyPr/>
        <a:lstStyle/>
        <a:p>
          <a:endParaRPr lang="ru-RU"/>
        </a:p>
      </dgm:t>
    </dgm:pt>
    <dgm:pt modelId="{0B4C2CF6-35F0-4076-B9F3-78CD6AD2C4CD}">
      <dgm:prSet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ru-RU" sz="1400" b="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Сумма оплаты: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400" b="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33 428,95 тыс. руб.: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400" b="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18 </a:t>
          </a:r>
          <a:r>
            <a:rPr lang="ru-RU" sz="1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683,00 тыс. руб. последствия недействительной сделки.</a:t>
          </a:r>
          <a:endParaRPr lang="ru-RU" sz="1400" dirty="0" smtClean="0">
            <a:latin typeface="Times New Roman" pitchFamily="18" charset="0"/>
            <a:cs typeface="Times New Roman" pitchFamily="18" charset="0"/>
          </a:endParaRP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4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Риски:</a:t>
          </a:r>
          <a:r>
            <a:rPr lang="ru-RU" sz="14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14 745,95 тыс. руб. проценты за пользование денежными средствами (в случае удовлетворения требований).</a:t>
          </a:r>
          <a:endParaRPr lang="ru-RU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4D25D2-C2F1-42C2-8F48-7453BE2F4837}" type="parTrans" cxnId="{F4993645-AA02-42A7-957E-89C76CE93870}">
      <dgm:prSet/>
      <dgm:spPr/>
      <dgm:t>
        <a:bodyPr/>
        <a:lstStyle/>
        <a:p>
          <a:endParaRPr lang="ru-RU"/>
        </a:p>
      </dgm:t>
    </dgm:pt>
    <dgm:pt modelId="{867C481A-3F64-4A2A-91A1-D51CD726E6B4}" type="sibTrans" cxnId="{F4993645-AA02-42A7-957E-89C76CE93870}">
      <dgm:prSet/>
      <dgm:spPr/>
      <dgm:t>
        <a:bodyPr/>
        <a:lstStyle/>
        <a:p>
          <a:endParaRPr lang="ru-RU"/>
        </a:p>
      </dgm:t>
    </dgm:pt>
    <dgm:pt modelId="{5E4F83C5-9512-489E-878C-5FAF8749A48C}">
      <dgm:prSet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ru-RU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Реализация имущества на торгах (конкурс).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4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Риски:</a:t>
          </a:r>
          <a:r>
            <a:rPr lang="ru-RU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потеря имущества. </a:t>
          </a:r>
          <a:endParaRPr lang="ru-RU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EBC234-4339-4E65-82A8-AE3DA7BBFB6F}" type="parTrans" cxnId="{C0E3C100-6A0C-493F-876A-7DF12AF619FF}">
      <dgm:prSet/>
      <dgm:spPr/>
      <dgm:t>
        <a:bodyPr/>
        <a:lstStyle/>
        <a:p>
          <a:endParaRPr lang="ru-RU"/>
        </a:p>
      </dgm:t>
    </dgm:pt>
    <dgm:pt modelId="{A1464A15-A8CC-42B2-BEA9-361A18D5FA7A}" type="sibTrans" cxnId="{C0E3C100-6A0C-493F-876A-7DF12AF619FF}">
      <dgm:prSet/>
      <dgm:spPr/>
      <dgm:t>
        <a:bodyPr/>
        <a:lstStyle/>
        <a:p>
          <a:endParaRPr lang="ru-RU"/>
        </a:p>
      </dgm:t>
    </dgm:pt>
    <dgm:pt modelId="{583E74FF-76AF-4031-B41B-7B77B7D31250}">
      <dgm:prSet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ru-RU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Сумма оплаты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400" b="0" dirty="0" smtClean="0">
              <a:latin typeface="Times New Roman" pitchFamily="18" charset="0"/>
              <a:cs typeface="Times New Roman" pitchFamily="18" charset="0"/>
            </a:rPr>
            <a:t>15 143,71 </a:t>
          </a:r>
          <a:r>
            <a:rPr lang="ru-RU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тыс. руб.  оплата кредиторской и текущей задолженностей.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400" b="1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Риски:</a:t>
          </a:r>
          <a:r>
            <a:rPr lang="ru-RU" sz="14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сохраняется риск потери имущества.  </a:t>
          </a:r>
          <a:endParaRPr lang="ru-RU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57197C7-F266-4058-B796-93CBB06F2AA2}" type="parTrans" cxnId="{6E34195C-9FCB-445A-9C51-F6E167D40261}">
      <dgm:prSet/>
      <dgm:spPr/>
      <dgm:t>
        <a:bodyPr/>
        <a:lstStyle/>
        <a:p>
          <a:endParaRPr lang="ru-RU"/>
        </a:p>
      </dgm:t>
    </dgm:pt>
    <dgm:pt modelId="{8FA9470B-A937-474D-B928-F52289B6FB1B}" type="sibTrans" cxnId="{6E34195C-9FCB-445A-9C51-F6E167D40261}">
      <dgm:prSet/>
      <dgm:spPr/>
      <dgm:t>
        <a:bodyPr/>
        <a:lstStyle/>
        <a:p>
          <a:endParaRPr lang="ru-RU"/>
        </a:p>
      </dgm:t>
    </dgm:pt>
    <dgm:pt modelId="{5BCA49A2-58EA-4512-8253-980DC2902F0E}" type="pres">
      <dgm:prSet presAssocID="{24623653-E379-4147-BB26-9B4E37C19C4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F7EFAADE-6D88-45CA-991A-D8E2A8F89A94}" type="pres">
      <dgm:prSet presAssocID="{24A388D2-BDF6-4A71-8DDB-A450888D067F}" presName="hierRoot1" presStyleCnt="0">
        <dgm:presLayoutVars>
          <dgm:hierBranch val="init"/>
        </dgm:presLayoutVars>
      </dgm:prSet>
      <dgm:spPr/>
      <dgm:t>
        <a:bodyPr/>
        <a:lstStyle/>
        <a:p>
          <a:endParaRPr lang="ru-RU"/>
        </a:p>
      </dgm:t>
    </dgm:pt>
    <dgm:pt modelId="{DC5FE1F7-4EF9-448F-BF8D-366B9248A71B}" type="pres">
      <dgm:prSet presAssocID="{24A388D2-BDF6-4A71-8DDB-A450888D067F}" presName="rootComposite1" presStyleCnt="0"/>
      <dgm:spPr/>
      <dgm:t>
        <a:bodyPr/>
        <a:lstStyle/>
        <a:p>
          <a:endParaRPr lang="ru-RU"/>
        </a:p>
      </dgm:t>
    </dgm:pt>
    <dgm:pt modelId="{ED8C11B8-A600-4231-8BAF-86EF9B09B1A8}" type="pres">
      <dgm:prSet presAssocID="{24A388D2-BDF6-4A71-8DDB-A450888D067F}" presName="rootText1" presStyleLbl="node0" presStyleIdx="0" presStyleCnt="1" custScaleX="249860" custScaleY="49806" custLinFactNeighborX="-271" custLinFactNeighborY="-54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1818A2F-9515-4054-A433-ED7B6BCC9D97}" type="pres">
      <dgm:prSet presAssocID="{24A388D2-BDF6-4A71-8DDB-A450888D067F}" presName="rootConnector1" presStyleLbl="node1" presStyleIdx="0" presStyleCnt="0"/>
      <dgm:spPr/>
      <dgm:t>
        <a:bodyPr/>
        <a:lstStyle/>
        <a:p>
          <a:endParaRPr lang="ru-RU"/>
        </a:p>
      </dgm:t>
    </dgm:pt>
    <dgm:pt modelId="{0344A6C2-4B4A-47AA-AF14-73D33A18D61F}" type="pres">
      <dgm:prSet presAssocID="{24A388D2-BDF6-4A71-8DDB-A450888D067F}" presName="hierChild2" presStyleCnt="0"/>
      <dgm:spPr/>
      <dgm:t>
        <a:bodyPr/>
        <a:lstStyle/>
        <a:p>
          <a:endParaRPr lang="ru-RU"/>
        </a:p>
      </dgm:t>
    </dgm:pt>
    <dgm:pt modelId="{398BBD9E-1DE7-4AF1-A56C-22C5B3058F8E}" type="pres">
      <dgm:prSet presAssocID="{C41E443B-5567-4F1A-9274-B8455E3CDADA}" presName="Name37" presStyleLbl="parChTrans1D2" presStyleIdx="0" presStyleCnt="3"/>
      <dgm:spPr/>
      <dgm:t>
        <a:bodyPr/>
        <a:lstStyle/>
        <a:p>
          <a:endParaRPr lang="ru-RU"/>
        </a:p>
      </dgm:t>
    </dgm:pt>
    <dgm:pt modelId="{BDD31265-86CA-439B-9FC3-C2537A548C4B}" type="pres">
      <dgm:prSet presAssocID="{40B4DF18-498B-427A-95BB-F89B0FAB7DC8}" presName="hierRoot2" presStyleCnt="0">
        <dgm:presLayoutVars>
          <dgm:hierBranch val="init"/>
        </dgm:presLayoutVars>
      </dgm:prSet>
      <dgm:spPr/>
      <dgm:t>
        <a:bodyPr/>
        <a:lstStyle/>
        <a:p>
          <a:endParaRPr lang="ru-RU"/>
        </a:p>
      </dgm:t>
    </dgm:pt>
    <dgm:pt modelId="{458AAF56-02FE-4B23-AB42-FD26B41BE96A}" type="pres">
      <dgm:prSet presAssocID="{40B4DF18-498B-427A-95BB-F89B0FAB7DC8}" presName="rootComposite" presStyleCnt="0"/>
      <dgm:spPr/>
      <dgm:t>
        <a:bodyPr/>
        <a:lstStyle/>
        <a:p>
          <a:endParaRPr lang="ru-RU"/>
        </a:p>
      </dgm:t>
    </dgm:pt>
    <dgm:pt modelId="{0789B2D8-56BE-4996-84EE-C08AD5D9104B}" type="pres">
      <dgm:prSet presAssocID="{40B4DF18-498B-427A-95BB-F89B0FAB7DC8}" presName="rootText" presStyleLbl="node2" presStyleIdx="0" presStyleCnt="3" custScaleX="119687" custScaleY="85631" custLinFactNeighborX="-23" custLinFactNeighborY="-9230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DED6952-04FA-47EF-9C29-DDCA083BEDD6}" type="pres">
      <dgm:prSet presAssocID="{40B4DF18-498B-427A-95BB-F89B0FAB7DC8}" presName="rootConnector" presStyleLbl="node2" presStyleIdx="0" presStyleCnt="3"/>
      <dgm:spPr/>
      <dgm:t>
        <a:bodyPr/>
        <a:lstStyle/>
        <a:p>
          <a:endParaRPr lang="ru-RU"/>
        </a:p>
      </dgm:t>
    </dgm:pt>
    <dgm:pt modelId="{4D0CB793-921B-4776-99B5-621523942093}" type="pres">
      <dgm:prSet presAssocID="{40B4DF18-498B-427A-95BB-F89B0FAB7DC8}" presName="hierChild4" presStyleCnt="0"/>
      <dgm:spPr/>
      <dgm:t>
        <a:bodyPr/>
        <a:lstStyle/>
        <a:p>
          <a:endParaRPr lang="ru-RU"/>
        </a:p>
      </dgm:t>
    </dgm:pt>
    <dgm:pt modelId="{7AA7703C-5F85-467A-9D5F-AF5B2C6271DB}" type="pres">
      <dgm:prSet presAssocID="{FC4D25D2-C2F1-42C2-8F48-7453BE2F4837}" presName="Name37" presStyleLbl="parChTrans1D3" presStyleIdx="0" presStyleCnt="3"/>
      <dgm:spPr/>
      <dgm:t>
        <a:bodyPr/>
        <a:lstStyle/>
        <a:p>
          <a:endParaRPr lang="ru-RU"/>
        </a:p>
      </dgm:t>
    </dgm:pt>
    <dgm:pt modelId="{54D8D68C-05AE-4BC0-9AAD-58740CCF2329}" type="pres">
      <dgm:prSet presAssocID="{0B4C2CF6-35F0-4076-B9F3-78CD6AD2C4CD}" presName="hierRoot2" presStyleCnt="0">
        <dgm:presLayoutVars>
          <dgm:hierBranch val="init"/>
        </dgm:presLayoutVars>
      </dgm:prSet>
      <dgm:spPr/>
      <dgm:t>
        <a:bodyPr/>
        <a:lstStyle/>
        <a:p>
          <a:endParaRPr lang="ru-RU"/>
        </a:p>
      </dgm:t>
    </dgm:pt>
    <dgm:pt modelId="{E97E38A8-ACE3-4800-B1EA-5D94DBED1D8D}" type="pres">
      <dgm:prSet presAssocID="{0B4C2CF6-35F0-4076-B9F3-78CD6AD2C4CD}" presName="rootComposite" presStyleCnt="0"/>
      <dgm:spPr/>
      <dgm:t>
        <a:bodyPr/>
        <a:lstStyle/>
        <a:p>
          <a:endParaRPr lang="ru-RU"/>
        </a:p>
      </dgm:t>
    </dgm:pt>
    <dgm:pt modelId="{19A343B9-B261-4F71-89B7-7CD07847D80F}" type="pres">
      <dgm:prSet presAssocID="{0B4C2CF6-35F0-4076-B9F3-78CD6AD2C4CD}" presName="rootText" presStyleLbl="node3" presStyleIdx="0" presStyleCnt="3" custScaleX="138264" custScaleY="181278" custLinFactNeighborX="-11426" custLinFactNeighborY="-140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9993629-9C42-448B-9A1C-6E1E24E0C756}" type="pres">
      <dgm:prSet presAssocID="{0B4C2CF6-35F0-4076-B9F3-78CD6AD2C4CD}" presName="rootConnector" presStyleLbl="node3" presStyleIdx="0" presStyleCnt="3"/>
      <dgm:spPr/>
      <dgm:t>
        <a:bodyPr/>
        <a:lstStyle/>
        <a:p>
          <a:endParaRPr lang="ru-RU"/>
        </a:p>
      </dgm:t>
    </dgm:pt>
    <dgm:pt modelId="{325BFA16-686A-42B7-AC30-B082273EBA63}" type="pres">
      <dgm:prSet presAssocID="{0B4C2CF6-35F0-4076-B9F3-78CD6AD2C4CD}" presName="hierChild4" presStyleCnt="0"/>
      <dgm:spPr/>
      <dgm:t>
        <a:bodyPr/>
        <a:lstStyle/>
        <a:p>
          <a:endParaRPr lang="ru-RU"/>
        </a:p>
      </dgm:t>
    </dgm:pt>
    <dgm:pt modelId="{5FFC0B25-3CB9-4359-988C-362D85615557}" type="pres">
      <dgm:prSet presAssocID="{0B4C2CF6-35F0-4076-B9F3-78CD6AD2C4CD}" presName="hierChild5" presStyleCnt="0"/>
      <dgm:spPr/>
      <dgm:t>
        <a:bodyPr/>
        <a:lstStyle/>
        <a:p>
          <a:endParaRPr lang="ru-RU"/>
        </a:p>
      </dgm:t>
    </dgm:pt>
    <dgm:pt modelId="{136D4214-49F5-4243-939D-88B0A1E3DC4B}" type="pres">
      <dgm:prSet presAssocID="{40B4DF18-498B-427A-95BB-F89B0FAB7DC8}" presName="hierChild5" presStyleCnt="0"/>
      <dgm:spPr/>
      <dgm:t>
        <a:bodyPr/>
        <a:lstStyle/>
        <a:p>
          <a:endParaRPr lang="ru-RU"/>
        </a:p>
      </dgm:t>
    </dgm:pt>
    <dgm:pt modelId="{AECF9694-E2FA-4816-91B2-4CBFF830A436}" type="pres">
      <dgm:prSet presAssocID="{AAC8C709-DA15-4166-B1F8-CF28C5C32930}" presName="Name37" presStyleLbl="parChTrans1D2" presStyleIdx="1" presStyleCnt="3"/>
      <dgm:spPr/>
      <dgm:t>
        <a:bodyPr/>
        <a:lstStyle/>
        <a:p>
          <a:endParaRPr lang="ru-RU"/>
        </a:p>
      </dgm:t>
    </dgm:pt>
    <dgm:pt modelId="{953C394D-7427-4B5D-8B19-10C2E07EC76C}" type="pres">
      <dgm:prSet presAssocID="{73703EE1-023D-49FF-BA5A-0D30B1900E6A}" presName="hierRoot2" presStyleCnt="0">
        <dgm:presLayoutVars>
          <dgm:hierBranch val="init"/>
        </dgm:presLayoutVars>
      </dgm:prSet>
      <dgm:spPr/>
      <dgm:t>
        <a:bodyPr/>
        <a:lstStyle/>
        <a:p>
          <a:endParaRPr lang="ru-RU"/>
        </a:p>
      </dgm:t>
    </dgm:pt>
    <dgm:pt modelId="{DFE09364-0697-455C-9B06-16FF6187BD83}" type="pres">
      <dgm:prSet presAssocID="{73703EE1-023D-49FF-BA5A-0D30B1900E6A}" presName="rootComposite" presStyleCnt="0"/>
      <dgm:spPr/>
      <dgm:t>
        <a:bodyPr/>
        <a:lstStyle/>
        <a:p>
          <a:endParaRPr lang="ru-RU"/>
        </a:p>
      </dgm:t>
    </dgm:pt>
    <dgm:pt modelId="{15D604E4-8A6D-46BD-AEC8-41FF3EC553EF}" type="pres">
      <dgm:prSet presAssocID="{73703EE1-023D-49FF-BA5A-0D30B1900E6A}" presName="rootText" presStyleLbl="node2" presStyleIdx="1" presStyleCnt="3" custScaleX="83482" custScaleY="100746" custLinFactNeighborX="-4248" custLinFactNeighborY="-10776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1484E6D-FBEC-49B7-963B-63927F32D8F9}" type="pres">
      <dgm:prSet presAssocID="{73703EE1-023D-49FF-BA5A-0D30B1900E6A}" presName="rootConnector" presStyleLbl="node2" presStyleIdx="1" presStyleCnt="3"/>
      <dgm:spPr/>
      <dgm:t>
        <a:bodyPr/>
        <a:lstStyle/>
        <a:p>
          <a:endParaRPr lang="ru-RU"/>
        </a:p>
      </dgm:t>
    </dgm:pt>
    <dgm:pt modelId="{B036F625-8DCE-4262-AEA2-C2289A02B5B9}" type="pres">
      <dgm:prSet presAssocID="{73703EE1-023D-49FF-BA5A-0D30B1900E6A}" presName="hierChild4" presStyleCnt="0"/>
      <dgm:spPr/>
      <dgm:t>
        <a:bodyPr/>
        <a:lstStyle/>
        <a:p>
          <a:endParaRPr lang="ru-RU"/>
        </a:p>
      </dgm:t>
    </dgm:pt>
    <dgm:pt modelId="{1B775637-1852-4CEF-89D6-DCAD623CAFB8}" type="pres">
      <dgm:prSet presAssocID="{B7EBC234-4339-4E65-82A8-AE3DA7BBFB6F}" presName="Name37" presStyleLbl="parChTrans1D3" presStyleIdx="1" presStyleCnt="3"/>
      <dgm:spPr/>
      <dgm:t>
        <a:bodyPr/>
        <a:lstStyle/>
        <a:p>
          <a:endParaRPr lang="ru-RU"/>
        </a:p>
      </dgm:t>
    </dgm:pt>
    <dgm:pt modelId="{F8902755-B9F5-4D8C-B3F3-883CFC993546}" type="pres">
      <dgm:prSet presAssocID="{5E4F83C5-9512-489E-878C-5FAF8749A48C}" presName="hierRoot2" presStyleCnt="0">
        <dgm:presLayoutVars>
          <dgm:hierBranch val="init"/>
        </dgm:presLayoutVars>
      </dgm:prSet>
      <dgm:spPr/>
      <dgm:t>
        <a:bodyPr/>
        <a:lstStyle/>
        <a:p>
          <a:endParaRPr lang="ru-RU"/>
        </a:p>
      </dgm:t>
    </dgm:pt>
    <dgm:pt modelId="{5D9500FD-CAF8-42B4-9C05-8B8C0994D18A}" type="pres">
      <dgm:prSet presAssocID="{5E4F83C5-9512-489E-878C-5FAF8749A48C}" presName="rootComposite" presStyleCnt="0"/>
      <dgm:spPr/>
      <dgm:t>
        <a:bodyPr/>
        <a:lstStyle/>
        <a:p>
          <a:endParaRPr lang="ru-RU"/>
        </a:p>
      </dgm:t>
    </dgm:pt>
    <dgm:pt modelId="{C73BFD36-11E7-46EA-810D-CC4F058531C1}" type="pres">
      <dgm:prSet presAssocID="{5E4F83C5-9512-489E-878C-5FAF8749A48C}" presName="rootText" presStyleLbl="node3" presStyleIdx="1" presStyleCnt="3" custScaleX="112274" custScaleY="183886" custLinFactNeighborX="-7661" custLinFactNeighborY="666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8038686-086C-4797-B6CD-22795CE728D0}" type="pres">
      <dgm:prSet presAssocID="{5E4F83C5-9512-489E-878C-5FAF8749A48C}" presName="rootConnector" presStyleLbl="node3" presStyleIdx="1" presStyleCnt="3"/>
      <dgm:spPr/>
      <dgm:t>
        <a:bodyPr/>
        <a:lstStyle/>
        <a:p>
          <a:endParaRPr lang="ru-RU"/>
        </a:p>
      </dgm:t>
    </dgm:pt>
    <dgm:pt modelId="{93B1226D-89CB-4599-B99B-C28C621AC54A}" type="pres">
      <dgm:prSet presAssocID="{5E4F83C5-9512-489E-878C-5FAF8749A48C}" presName="hierChild4" presStyleCnt="0"/>
      <dgm:spPr/>
      <dgm:t>
        <a:bodyPr/>
        <a:lstStyle/>
        <a:p>
          <a:endParaRPr lang="ru-RU"/>
        </a:p>
      </dgm:t>
    </dgm:pt>
    <dgm:pt modelId="{6CC23144-0864-43A2-A4FE-090D94F1021C}" type="pres">
      <dgm:prSet presAssocID="{5E4F83C5-9512-489E-878C-5FAF8749A48C}" presName="hierChild5" presStyleCnt="0"/>
      <dgm:spPr/>
      <dgm:t>
        <a:bodyPr/>
        <a:lstStyle/>
        <a:p>
          <a:endParaRPr lang="ru-RU"/>
        </a:p>
      </dgm:t>
    </dgm:pt>
    <dgm:pt modelId="{58468FEF-5200-4B6E-AFBC-42D154D86B59}" type="pres">
      <dgm:prSet presAssocID="{73703EE1-023D-49FF-BA5A-0D30B1900E6A}" presName="hierChild5" presStyleCnt="0"/>
      <dgm:spPr/>
      <dgm:t>
        <a:bodyPr/>
        <a:lstStyle/>
        <a:p>
          <a:endParaRPr lang="ru-RU"/>
        </a:p>
      </dgm:t>
    </dgm:pt>
    <dgm:pt modelId="{2661A056-3006-4128-B2E3-64D66CCE11CF}" type="pres">
      <dgm:prSet presAssocID="{3F647CD0-2238-40BE-9CC1-BE26C7FA7758}" presName="Name37" presStyleLbl="parChTrans1D2" presStyleIdx="2" presStyleCnt="3"/>
      <dgm:spPr/>
      <dgm:t>
        <a:bodyPr/>
        <a:lstStyle/>
        <a:p>
          <a:endParaRPr lang="ru-RU"/>
        </a:p>
      </dgm:t>
    </dgm:pt>
    <dgm:pt modelId="{8D905FE9-C69E-4055-AEB9-FAAF6EA914A4}" type="pres">
      <dgm:prSet presAssocID="{F446D7B5-CED6-4F42-AD59-5DA17572A84F}" presName="hierRoot2" presStyleCnt="0">
        <dgm:presLayoutVars>
          <dgm:hierBranch val="init"/>
        </dgm:presLayoutVars>
      </dgm:prSet>
      <dgm:spPr/>
      <dgm:t>
        <a:bodyPr/>
        <a:lstStyle/>
        <a:p>
          <a:endParaRPr lang="ru-RU"/>
        </a:p>
      </dgm:t>
    </dgm:pt>
    <dgm:pt modelId="{C1430605-A4C7-422A-BD53-1E421D7C2F22}" type="pres">
      <dgm:prSet presAssocID="{F446D7B5-CED6-4F42-AD59-5DA17572A84F}" presName="rootComposite" presStyleCnt="0"/>
      <dgm:spPr/>
      <dgm:t>
        <a:bodyPr/>
        <a:lstStyle/>
        <a:p>
          <a:endParaRPr lang="ru-RU"/>
        </a:p>
      </dgm:t>
    </dgm:pt>
    <dgm:pt modelId="{B9E87DB9-9404-4E4A-AA87-F94648165EFC}" type="pres">
      <dgm:prSet presAssocID="{F446D7B5-CED6-4F42-AD59-5DA17572A84F}" presName="rootText" presStyleLbl="node2" presStyleIdx="2" presStyleCnt="3" custScaleX="120241" custScaleY="82678" custLinFactNeighborX="-459" custLinFactNeighborY="-868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0F57AEE-60A5-4FDE-B08F-037C0F93B501}" type="pres">
      <dgm:prSet presAssocID="{F446D7B5-CED6-4F42-AD59-5DA17572A84F}" presName="rootConnector" presStyleLbl="node2" presStyleIdx="2" presStyleCnt="3"/>
      <dgm:spPr/>
      <dgm:t>
        <a:bodyPr/>
        <a:lstStyle/>
        <a:p>
          <a:endParaRPr lang="ru-RU"/>
        </a:p>
      </dgm:t>
    </dgm:pt>
    <dgm:pt modelId="{F30686E9-EDF0-485C-A8A1-A99AB2700C4D}" type="pres">
      <dgm:prSet presAssocID="{F446D7B5-CED6-4F42-AD59-5DA17572A84F}" presName="hierChild4" presStyleCnt="0"/>
      <dgm:spPr/>
      <dgm:t>
        <a:bodyPr/>
        <a:lstStyle/>
        <a:p>
          <a:endParaRPr lang="ru-RU"/>
        </a:p>
      </dgm:t>
    </dgm:pt>
    <dgm:pt modelId="{198A6EB1-DF06-4656-8C72-D75E7A44F9D1}" type="pres">
      <dgm:prSet presAssocID="{557197C7-F266-4058-B796-93CBB06F2AA2}" presName="Name37" presStyleLbl="parChTrans1D3" presStyleIdx="2" presStyleCnt="3"/>
      <dgm:spPr/>
      <dgm:t>
        <a:bodyPr/>
        <a:lstStyle/>
        <a:p>
          <a:endParaRPr lang="ru-RU"/>
        </a:p>
      </dgm:t>
    </dgm:pt>
    <dgm:pt modelId="{CCB8DEA7-C70F-41DE-8D6A-6E794410EBAB}" type="pres">
      <dgm:prSet presAssocID="{583E74FF-76AF-4031-B41B-7B77B7D31250}" presName="hierRoot2" presStyleCnt="0">
        <dgm:presLayoutVars>
          <dgm:hierBranch val="init"/>
        </dgm:presLayoutVars>
      </dgm:prSet>
      <dgm:spPr/>
      <dgm:t>
        <a:bodyPr/>
        <a:lstStyle/>
        <a:p>
          <a:endParaRPr lang="ru-RU"/>
        </a:p>
      </dgm:t>
    </dgm:pt>
    <dgm:pt modelId="{662513CC-AD5B-4DCD-B582-D88FFEFBC0FB}" type="pres">
      <dgm:prSet presAssocID="{583E74FF-76AF-4031-B41B-7B77B7D31250}" presName="rootComposite" presStyleCnt="0"/>
      <dgm:spPr/>
      <dgm:t>
        <a:bodyPr/>
        <a:lstStyle/>
        <a:p>
          <a:endParaRPr lang="ru-RU"/>
        </a:p>
      </dgm:t>
    </dgm:pt>
    <dgm:pt modelId="{0A0B42C3-19C6-40A5-B66D-DEAA74F953F2}" type="pres">
      <dgm:prSet presAssocID="{583E74FF-76AF-4031-B41B-7B77B7D31250}" presName="rootText" presStyleLbl="node3" presStyleIdx="2" presStyleCnt="3" custScaleX="108434" custScaleY="182736" custLinFactNeighborX="-3095" custLinFactNeighborY="3800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18D8025E-9BF4-4648-AF2D-A175E9E8B05F}" type="pres">
      <dgm:prSet presAssocID="{583E74FF-76AF-4031-B41B-7B77B7D31250}" presName="rootConnector" presStyleLbl="node3" presStyleIdx="2" presStyleCnt="3"/>
      <dgm:spPr/>
      <dgm:t>
        <a:bodyPr/>
        <a:lstStyle/>
        <a:p>
          <a:endParaRPr lang="ru-RU"/>
        </a:p>
      </dgm:t>
    </dgm:pt>
    <dgm:pt modelId="{ADB39DB7-5988-40BD-820C-D7C1802FED53}" type="pres">
      <dgm:prSet presAssocID="{583E74FF-76AF-4031-B41B-7B77B7D31250}" presName="hierChild4" presStyleCnt="0"/>
      <dgm:spPr/>
      <dgm:t>
        <a:bodyPr/>
        <a:lstStyle/>
        <a:p>
          <a:endParaRPr lang="ru-RU"/>
        </a:p>
      </dgm:t>
    </dgm:pt>
    <dgm:pt modelId="{5C4CA5E5-EF56-4CFD-9AD3-6EFCA9F13774}" type="pres">
      <dgm:prSet presAssocID="{583E74FF-76AF-4031-B41B-7B77B7D31250}" presName="hierChild5" presStyleCnt="0"/>
      <dgm:spPr/>
      <dgm:t>
        <a:bodyPr/>
        <a:lstStyle/>
        <a:p>
          <a:endParaRPr lang="ru-RU"/>
        </a:p>
      </dgm:t>
    </dgm:pt>
    <dgm:pt modelId="{30B063DC-555F-4A5A-B226-8C5A3C818184}" type="pres">
      <dgm:prSet presAssocID="{F446D7B5-CED6-4F42-AD59-5DA17572A84F}" presName="hierChild5" presStyleCnt="0"/>
      <dgm:spPr/>
      <dgm:t>
        <a:bodyPr/>
        <a:lstStyle/>
        <a:p>
          <a:endParaRPr lang="ru-RU"/>
        </a:p>
      </dgm:t>
    </dgm:pt>
    <dgm:pt modelId="{1A616BA2-EE66-4F6D-AEC6-3FC1C47491C5}" type="pres">
      <dgm:prSet presAssocID="{24A388D2-BDF6-4A71-8DDB-A450888D067F}" presName="hierChild3" presStyleCnt="0"/>
      <dgm:spPr/>
      <dgm:t>
        <a:bodyPr/>
        <a:lstStyle/>
        <a:p>
          <a:endParaRPr lang="ru-RU"/>
        </a:p>
      </dgm:t>
    </dgm:pt>
  </dgm:ptLst>
  <dgm:cxnLst>
    <dgm:cxn modelId="{AC8BE91D-83EA-4C21-8FF1-6064DA253628}" type="presOf" srcId="{40B4DF18-498B-427A-95BB-F89B0FAB7DC8}" destId="{0789B2D8-56BE-4996-84EE-C08AD5D9104B}" srcOrd="0" destOrd="0" presId="urn:microsoft.com/office/officeart/2005/8/layout/orgChart1"/>
    <dgm:cxn modelId="{C0E3C100-6A0C-493F-876A-7DF12AF619FF}" srcId="{73703EE1-023D-49FF-BA5A-0D30B1900E6A}" destId="{5E4F83C5-9512-489E-878C-5FAF8749A48C}" srcOrd="0" destOrd="0" parTransId="{B7EBC234-4339-4E65-82A8-AE3DA7BBFB6F}" sibTransId="{A1464A15-A8CC-42B2-BEA9-361A18D5FA7A}"/>
    <dgm:cxn modelId="{0C62B6DB-6766-4C1F-932C-63AE068EEC61}" type="presOf" srcId="{24623653-E379-4147-BB26-9B4E37C19C47}" destId="{5BCA49A2-58EA-4512-8253-980DC2902F0E}" srcOrd="0" destOrd="0" presId="urn:microsoft.com/office/officeart/2005/8/layout/orgChart1"/>
    <dgm:cxn modelId="{653F3AEB-CFD5-47BC-BB0D-AF6EAD050672}" type="presOf" srcId="{F446D7B5-CED6-4F42-AD59-5DA17572A84F}" destId="{A0F57AEE-60A5-4FDE-B08F-037C0F93B501}" srcOrd="1" destOrd="0" presId="urn:microsoft.com/office/officeart/2005/8/layout/orgChart1"/>
    <dgm:cxn modelId="{76A6DD17-B8AF-4606-B3A3-BF8597D97683}" type="presOf" srcId="{583E74FF-76AF-4031-B41B-7B77B7D31250}" destId="{18D8025E-9BF4-4648-AF2D-A175E9E8B05F}" srcOrd="1" destOrd="0" presId="urn:microsoft.com/office/officeart/2005/8/layout/orgChart1"/>
    <dgm:cxn modelId="{65C04B5F-77B8-48D4-911F-1C29CAF4E5E6}" type="presOf" srcId="{C41E443B-5567-4F1A-9274-B8455E3CDADA}" destId="{398BBD9E-1DE7-4AF1-A56C-22C5B3058F8E}" srcOrd="0" destOrd="0" presId="urn:microsoft.com/office/officeart/2005/8/layout/orgChart1"/>
    <dgm:cxn modelId="{6E34195C-9FCB-445A-9C51-F6E167D40261}" srcId="{F446D7B5-CED6-4F42-AD59-5DA17572A84F}" destId="{583E74FF-76AF-4031-B41B-7B77B7D31250}" srcOrd="0" destOrd="0" parTransId="{557197C7-F266-4058-B796-93CBB06F2AA2}" sibTransId="{8FA9470B-A937-474D-B928-F52289B6FB1B}"/>
    <dgm:cxn modelId="{B3623D0A-3886-44A2-A795-AC738A8AEC34}" type="presOf" srcId="{583E74FF-76AF-4031-B41B-7B77B7D31250}" destId="{0A0B42C3-19C6-40A5-B66D-DEAA74F953F2}" srcOrd="0" destOrd="0" presId="urn:microsoft.com/office/officeart/2005/8/layout/orgChart1"/>
    <dgm:cxn modelId="{48074EB2-92D9-43E5-8ED5-0C906B450D34}" srcId="{24623653-E379-4147-BB26-9B4E37C19C47}" destId="{24A388D2-BDF6-4A71-8DDB-A450888D067F}" srcOrd="0" destOrd="0" parTransId="{6E66CFD2-D35F-43B8-BD12-1E5460A0B039}" sibTransId="{62547520-A958-4892-ADB3-EAA27CCEF34F}"/>
    <dgm:cxn modelId="{9B39378A-D2AE-41F8-9052-03299F272986}" srcId="{24A388D2-BDF6-4A71-8DDB-A450888D067F}" destId="{F446D7B5-CED6-4F42-AD59-5DA17572A84F}" srcOrd="2" destOrd="0" parTransId="{3F647CD0-2238-40BE-9CC1-BE26C7FA7758}" sibTransId="{A7A14B65-86A7-4826-BAC8-408FD6937438}"/>
    <dgm:cxn modelId="{9120337C-B494-4374-9054-8595AE83EB3F}" type="presOf" srcId="{3F647CD0-2238-40BE-9CC1-BE26C7FA7758}" destId="{2661A056-3006-4128-B2E3-64D66CCE11CF}" srcOrd="0" destOrd="0" presId="urn:microsoft.com/office/officeart/2005/8/layout/orgChart1"/>
    <dgm:cxn modelId="{F4993645-AA02-42A7-957E-89C76CE93870}" srcId="{40B4DF18-498B-427A-95BB-F89B0FAB7DC8}" destId="{0B4C2CF6-35F0-4076-B9F3-78CD6AD2C4CD}" srcOrd="0" destOrd="0" parTransId="{FC4D25D2-C2F1-42C2-8F48-7453BE2F4837}" sibTransId="{867C481A-3F64-4A2A-91A1-D51CD726E6B4}"/>
    <dgm:cxn modelId="{3EB62287-8289-49E8-8B87-6C42E3022726}" type="presOf" srcId="{FC4D25D2-C2F1-42C2-8F48-7453BE2F4837}" destId="{7AA7703C-5F85-467A-9D5F-AF5B2C6271DB}" srcOrd="0" destOrd="0" presId="urn:microsoft.com/office/officeart/2005/8/layout/orgChart1"/>
    <dgm:cxn modelId="{6E25B3E4-E726-48C7-98B1-D3EB9F5C40F8}" type="presOf" srcId="{557197C7-F266-4058-B796-93CBB06F2AA2}" destId="{198A6EB1-DF06-4656-8C72-D75E7A44F9D1}" srcOrd="0" destOrd="0" presId="urn:microsoft.com/office/officeart/2005/8/layout/orgChart1"/>
    <dgm:cxn modelId="{20304E38-8A2B-45DF-B8F0-0367F8EB3F75}" srcId="{24A388D2-BDF6-4A71-8DDB-A450888D067F}" destId="{73703EE1-023D-49FF-BA5A-0D30B1900E6A}" srcOrd="1" destOrd="0" parTransId="{AAC8C709-DA15-4166-B1F8-CF28C5C32930}" sibTransId="{067E4283-4073-4D1F-B6DC-73A56DB95144}"/>
    <dgm:cxn modelId="{FBE26064-12DF-4730-AA02-D0C958EBCA29}" type="presOf" srcId="{24A388D2-BDF6-4A71-8DDB-A450888D067F}" destId="{41818A2F-9515-4054-A433-ED7B6BCC9D97}" srcOrd="1" destOrd="0" presId="urn:microsoft.com/office/officeart/2005/8/layout/orgChart1"/>
    <dgm:cxn modelId="{EE2812F6-32E0-46FD-9C02-33B2996350A6}" type="presOf" srcId="{24A388D2-BDF6-4A71-8DDB-A450888D067F}" destId="{ED8C11B8-A600-4231-8BAF-86EF9B09B1A8}" srcOrd="0" destOrd="0" presId="urn:microsoft.com/office/officeart/2005/8/layout/orgChart1"/>
    <dgm:cxn modelId="{F90D6954-14EE-4CE3-A062-8B3BBA01F1D2}" type="presOf" srcId="{40B4DF18-498B-427A-95BB-F89B0FAB7DC8}" destId="{6DED6952-04FA-47EF-9C29-DDCA083BEDD6}" srcOrd="1" destOrd="0" presId="urn:microsoft.com/office/officeart/2005/8/layout/orgChart1"/>
    <dgm:cxn modelId="{808E6B73-8C43-4380-AD1F-6C2EC19A440B}" type="presOf" srcId="{0B4C2CF6-35F0-4076-B9F3-78CD6AD2C4CD}" destId="{F9993629-9C42-448B-9A1C-6E1E24E0C756}" srcOrd="1" destOrd="0" presId="urn:microsoft.com/office/officeart/2005/8/layout/orgChart1"/>
    <dgm:cxn modelId="{CCBD217B-064A-42FC-BF0F-5EAC590F2DEE}" type="presOf" srcId="{AAC8C709-DA15-4166-B1F8-CF28C5C32930}" destId="{AECF9694-E2FA-4816-91B2-4CBFF830A436}" srcOrd="0" destOrd="0" presId="urn:microsoft.com/office/officeart/2005/8/layout/orgChart1"/>
    <dgm:cxn modelId="{2D73D202-E3A2-4B4D-91E0-74AC181A45DF}" type="presOf" srcId="{73703EE1-023D-49FF-BA5A-0D30B1900E6A}" destId="{15D604E4-8A6D-46BD-AEC8-41FF3EC553EF}" srcOrd="0" destOrd="0" presId="urn:microsoft.com/office/officeart/2005/8/layout/orgChart1"/>
    <dgm:cxn modelId="{C28969F6-2D03-4855-A230-3FEDE38FF991}" type="presOf" srcId="{B7EBC234-4339-4E65-82A8-AE3DA7BBFB6F}" destId="{1B775637-1852-4CEF-89D6-DCAD623CAFB8}" srcOrd="0" destOrd="0" presId="urn:microsoft.com/office/officeart/2005/8/layout/orgChart1"/>
    <dgm:cxn modelId="{9F6DDDBE-EEE0-4FF7-A5A7-2894181D6E6F}" type="presOf" srcId="{0B4C2CF6-35F0-4076-B9F3-78CD6AD2C4CD}" destId="{19A343B9-B261-4F71-89B7-7CD07847D80F}" srcOrd="0" destOrd="0" presId="urn:microsoft.com/office/officeart/2005/8/layout/orgChart1"/>
    <dgm:cxn modelId="{513C7D90-F796-4888-B6B6-D2C4C9AF5B25}" srcId="{24A388D2-BDF6-4A71-8DDB-A450888D067F}" destId="{40B4DF18-498B-427A-95BB-F89B0FAB7DC8}" srcOrd="0" destOrd="0" parTransId="{C41E443B-5567-4F1A-9274-B8455E3CDADA}" sibTransId="{7E96259B-386A-4C0E-9459-4140B5E1E467}"/>
    <dgm:cxn modelId="{26EDCA57-6F25-4184-A0BF-F0717FD817D1}" type="presOf" srcId="{5E4F83C5-9512-489E-878C-5FAF8749A48C}" destId="{C73BFD36-11E7-46EA-810D-CC4F058531C1}" srcOrd="0" destOrd="0" presId="urn:microsoft.com/office/officeart/2005/8/layout/orgChart1"/>
    <dgm:cxn modelId="{66E40E48-D84E-420C-A48B-0797B3E85960}" type="presOf" srcId="{5E4F83C5-9512-489E-878C-5FAF8749A48C}" destId="{48038686-086C-4797-B6CD-22795CE728D0}" srcOrd="1" destOrd="0" presId="urn:microsoft.com/office/officeart/2005/8/layout/orgChart1"/>
    <dgm:cxn modelId="{D334C392-B3D3-49B2-B748-78F3D378D07D}" type="presOf" srcId="{F446D7B5-CED6-4F42-AD59-5DA17572A84F}" destId="{B9E87DB9-9404-4E4A-AA87-F94648165EFC}" srcOrd="0" destOrd="0" presId="urn:microsoft.com/office/officeart/2005/8/layout/orgChart1"/>
    <dgm:cxn modelId="{43542ADF-A50C-4E33-A73A-C1270FA87450}" type="presOf" srcId="{73703EE1-023D-49FF-BA5A-0D30B1900E6A}" destId="{F1484E6D-FBEC-49B7-963B-63927F32D8F9}" srcOrd="1" destOrd="0" presId="urn:microsoft.com/office/officeart/2005/8/layout/orgChart1"/>
    <dgm:cxn modelId="{B8F2797B-8FA4-4D30-A215-3A9C9F328DD1}" type="presParOf" srcId="{5BCA49A2-58EA-4512-8253-980DC2902F0E}" destId="{F7EFAADE-6D88-45CA-991A-D8E2A8F89A94}" srcOrd="0" destOrd="0" presId="urn:microsoft.com/office/officeart/2005/8/layout/orgChart1"/>
    <dgm:cxn modelId="{293BACE9-CD38-45FD-84F1-66AF907F7439}" type="presParOf" srcId="{F7EFAADE-6D88-45CA-991A-D8E2A8F89A94}" destId="{DC5FE1F7-4EF9-448F-BF8D-366B9248A71B}" srcOrd="0" destOrd="0" presId="urn:microsoft.com/office/officeart/2005/8/layout/orgChart1"/>
    <dgm:cxn modelId="{1359F9C1-07AB-4CA9-ADA1-6D7062AB3000}" type="presParOf" srcId="{DC5FE1F7-4EF9-448F-BF8D-366B9248A71B}" destId="{ED8C11B8-A600-4231-8BAF-86EF9B09B1A8}" srcOrd="0" destOrd="0" presId="urn:microsoft.com/office/officeart/2005/8/layout/orgChart1"/>
    <dgm:cxn modelId="{4A9027E8-3322-4F58-865A-CC23C687005F}" type="presParOf" srcId="{DC5FE1F7-4EF9-448F-BF8D-366B9248A71B}" destId="{41818A2F-9515-4054-A433-ED7B6BCC9D97}" srcOrd="1" destOrd="0" presId="urn:microsoft.com/office/officeart/2005/8/layout/orgChart1"/>
    <dgm:cxn modelId="{31ABE3F6-7880-41BA-B7F1-D8D38C51BFF0}" type="presParOf" srcId="{F7EFAADE-6D88-45CA-991A-D8E2A8F89A94}" destId="{0344A6C2-4B4A-47AA-AF14-73D33A18D61F}" srcOrd="1" destOrd="0" presId="urn:microsoft.com/office/officeart/2005/8/layout/orgChart1"/>
    <dgm:cxn modelId="{96E602D4-2607-454A-9079-322A6EA44675}" type="presParOf" srcId="{0344A6C2-4B4A-47AA-AF14-73D33A18D61F}" destId="{398BBD9E-1DE7-4AF1-A56C-22C5B3058F8E}" srcOrd="0" destOrd="0" presId="urn:microsoft.com/office/officeart/2005/8/layout/orgChart1"/>
    <dgm:cxn modelId="{6AC1615F-E70E-4EF1-9CA9-9DC6FD88CC08}" type="presParOf" srcId="{0344A6C2-4B4A-47AA-AF14-73D33A18D61F}" destId="{BDD31265-86CA-439B-9FC3-C2537A548C4B}" srcOrd="1" destOrd="0" presId="urn:microsoft.com/office/officeart/2005/8/layout/orgChart1"/>
    <dgm:cxn modelId="{81F21E30-F131-47FB-A651-1715D333EF96}" type="presParOf" srcId="{BDD31265-86CA-439B-9FC3-C2537A548C4B}" destId="{458AAF56-02FE-4B23-AB42-FD26B41BE96A}" srcOrd="0" destOrd="0" presId="urn:microsoft.com/office/officeart/2005/8/layout/orgChart1"/>
    <dgm:cxn modelId="{7D9FA407-F45B-4293-ACE2-E1453FE1C266}" type="presParOf" srcId="{458AAF56-02FE-4B23-AB42-FD26B41BE96A}" destId="{0789B2D8-56BE-4996-84EE-C08AD5D9104B}" srcOrd="0" destOrd="0" presId="urn:microsoft.com/office/officeart/2005/8/layout/orgChart1"/>
    <dgm:cxn modelId="{54930D3C-4DFD-45F1-87DC-7DCFB7E1CF1F}" type="presParOf" srcId="{458AAF56-02FE-4B23-AB42-FD26B41BE96A}" destId="{6DED6952-04FA-47EF-9C29-DDCA083BEDD6}" srcOrd="1" destOrd="0" presId="urn:microsoft.com/office/officeart/2005/8/layout/orgChart1"/>
    <dgm:cxn modelId="{65381C1B-52FC-45B3-8AB1-4CE7ADD4D06F}" type="presParOf" srcId="{BDD31265-86CA-439B-9FC3-C2537A548C4B}" destId="{4D0CB793-921B-4776-99B5-621523942093}" srcOrd="1" destOrd="0" presId="urn:microsoft.com/office/officeart/2005/8/layout/orgChart1"/>
    <dgm:cxn modelId="{DEC38019-CE78-43F2-9752-DF231BF68AA7}" type="presParOf" srcId="{4D0CB793-921B-4776-99B5-621523942093}" destId="{7AA7703C-5F85-467A-9D5F-AF5B2C6271DB}" srcOrd="0" destOrd="0" presId="urn:microsoft.com/office/officeart/2005/8/layout/orgChart1"/>
    <dgm:cxn modelId="{CE4D036D-DFED-4903-9287-A4CBE2B7CB89}" type="presParOf" srcId="{4D0CB793-921B-4776-99B5-621523942093}" destId="{54D8D68C-05AE-4BC0-9AAD-58740CCF2329}" srcOrd="1" destOrd="0" presId="urn:microsoft.com/office/officeart/2005/8/layout/orgChart1"/>
    <dgm:cxn modelId="{A3692459-BF22-4E82-A490-E8F626E968B4}" type="presParOf" srcId="{54D8D68C-05AE-4BC0-9AAD-58740CCF2329}" destId="{E97E38A8-ACE3-4800-B1EA-5D94DBED1D8D}" srcOrd="0" destOrd="0" presId="urn:microsoft.com/office/officeart/2005/8/layout/orgChart1"/>
    <dgm:cxn modelId="{2D3B4D48-A7D2-4368-A9B2-F6FD3790B931}" type="presParOf" srcId="{E97E38A8-ACE3-4800-B1EA-5D94DBED1D8D}" destId="{19A343B9-B261-4F71-89B7-7CD07847D80F}" srcOrd="0" destOrd="0" presId="urn:microsoft.com/office/officeart/2005/8/layout/orgChart1"/>
    <dgm:cxn modelId="{C67A4A02-6CB2-4FB5-B5D2-A5CEDAA8B9A8}" type="presParOf" srcId="{E97E38A8-ACE3-4800-B1EA-5D94DBED1D8D}" destId="{F9993629-9C42-448B-9A1C-6E1E24E0C756}" srcOrd="1" destOrd="0" presId="urn:microsoft.com/office/officeart/2005/8/layout/orgChart1"/>
    <dgm:cxn modelId="{9A5297B7-626D-433A-8E06-049D58B5A34D}" type="presParOf" srcId="{54D8D68C-05AE-4BC0-9AAD-58740CCF2329}" destId="{325BFA16-686A-42B7-AC30-B082273EBA63}" srcOrd="1" destOrd="0" presId="urn:microsoft.com/office/officeart/2005/8/layout/orgChart1"/>
    <dgm:cxn modelId="{5D03EAEE-F764-41A2-A6B6-969786272888}" type="presParOf" srcId="{54D8D68C-05AE-4BC0-9AAD-58740CCF2329}" destId="{5FFC0B25-3CB9-4359-988C-362D85615557}" srcOrd="2" destOrd="0" presId="urn:microsoft.com/office/officeart/2005/8/layout/orgChart1"/>
    <dgm:cxn modelId="{6C2C855C-4110-4F52-BC50-0B88BABF0134}" type="presParOf" srcId="{BDD31265-86CA-439B-9FC3-C2537A548C4B}" destId="{136D4214-49F5-4243-939D-88B0A1E3DC4B}" srcOrd="2" destOrd="0" presId="urn:microsoft.com/office/officeart/2005/8/layout/orgChart1"/>
    <dgm:cxn modelId="{19CDDC92-0A3E-4561-8C47-EAD1422D6C1E}" type="presParOf" srcId="{0344A6C2-4B4A-47AA-AF14-73D33A18D61F}" destId="{AECF9694-E2FA-4816-91B2-4CBFF830A436}" srcOrd="2" destOrd="0" presId="urn:microsoft.com/office/officeart/2005/8/layout/orgChart1"/>
    <dgm:cxn modelId="{9049192C-34D3-435E-943F-D2E5A7554C27}" type="presParOf" srcId="{0344A6C2-4B4A-47AA-AF14-73D33A18D61F}" destId="{953C394D-7427-4B5D-8B19-10C2E07EC76C}" srcOrd="3" destOrd="0" presId="urn:microsoft.com/office/officeart/2005/8/layout/orgChart1"/>
    <dgm:cxn modelId="{792EB732-B74E-4799-8D1D-4B6E8E3C8A66}" type="presParOf" srcId="{953C394D-7427-4B5D-8B19-10C2E07EC76C}" destId="{DFE09364-0697-455C-9B06-16FF6187BD83}" srcOrd="0" destOrd="0" presId="urn:microsoft.com/office/officeart/2005/8/layout/orgChart1"/>
    <dgm:cxn modelId="{8D73464D-3507-40B1-8B09-A4762BEF2960}" type="presParOf" srcId="{DFE09364-0697-455C-9B06-16FF6187BD83}" destId="{15D604E4-8A6D-46BD-AEC8-41FF3EC553EF}" srcOrd="0" destOrd="0" presId="urn:microsoft.com/office/officeart/2005/8/layout/orgChart1"/>
    <dgm:cxn modelId="{CD9C7EB3-7E14-4028-A578-446F8FB13951}" type="presParOf" srcId="{DFE09364-0697-455C-9B06-16FF6187BD83}" destId="{F1484E6D-FBEC-49B7-963B-63927F32D8F9}" srcOrd="1" destOrd="0" presId="urn:microsoft.com/office/officeart/2005/8/layout/orgChart1"/>
    <dgm:cxn modelId="{CD34BAAD-4268-4545-BC7C-CCC65D31F5EE}" type="presParOf" srcId="{953C394D-7427-4B5D-8B19-10C2E07EC76C}" destId="{B036F625-8DCE-4262-AEA2-C2289A02B5B9}" srcOrd="1" destOrd="0" presId="urn:microsoft.com/office/officeart/2005/8/layout/orgChart1"/>
    <dgm:cxn modelId="{E344E9BD-7D04-445A-BC83-FD956EF2C428}" type="presParOf" srcId="{B036F625-8DCE-4262-AEA2-C2289A02B5B9}" destId="{1B775637-1852-4CEF-89D6-DCAD623CAFB8}" srcOrd="0" destOrd="0" presId="urn:microsoft.com/office/officeart/2005/8/layout/orgChart1"/>
    <dgm:cxn modelId="{D68E0F3A-5702-4274-9FF1-747FFA3DE761}" type="presParOf" srcId="{B036F625-8DCE-4262-AEA2-C2289A02B5B9}" destId="{F8902755-B9F5-4D8C-B3F3-883CFC993546}" srcOrd="1" destOrd="0" presId="urn:microsoft.com/office/officeart/2005/8/layout/orgChart1"/>
    <dgm:cxn modelId="{11F9A1D1-FD2E-40BF-8F5C-3EC5E6195869}" type="presParOf" srcId="{F8902755-B9F5-4D8C-B3F3-883CFC993546}" destId="{5D9500FD-CAF8-42B4-9C05-8B8C0994D18A}" srcOrd="0" destOrd="0" presId="urn:microsoft.com/office/officeart/2005/8/layout/orgChart1"/>
    <dgm:cxn modelId="{FC6BA12A-BCB1-47EF-8AF7-4BB8352DD937}" type="presParOf" srcId="{5D9500FD-CAF8-42B4-9C05-8B8C0994D18A}" destId="{C73BFD36-11E7-46EA-810D-CC4F058531C1}" srcOrd="0" destOrd="0" presId="urn:microsoft.com/office/officeart/2005/8/layout/orgChart1"/>
    <dgm:cxn modelId="{DDA4C2D5-AD5E-4967-8427-CE481CF50BAD}" type="presParOf" srcId="{5D9500FD-CAF8-42B4-9C05-8B8C0994D18A}" destId="{48038686-086C-4797-B6CD-22795CE728D0}" srcOrd="1" destOrd="0" presId="urn:microsoft.com/office/officeart/2005/8/layout/orgChart1"/>
    <dgm:cxn modelId="{A5BE26F3-DB6C-48D1-A3A4-261FDAFB09F4}" type="presParOf" srcId="{F8902755-B9F5-4D8C-B3F3-883CFC993546}" destId="{93B1226D-89CB-4599-B99B-C28C621AC54A}" srcOrd="1" destOrd="0" presId="urn:microsoft.com/office/officeart/2005/8/layout/orgChart1"/>
    <dgm:cxn modelId="{A4C2570F-5E5C-44BF-AFC7-8029D253C6C2}" type="presParOf" srcId="{F8902755-B9F5-4D8C-B3F3-883CFC993546}" destId="{6CC23144-0864-43A2-A4FE-090D94F1021C}" srcOrd="2" destOrd="0" presId="urn:microsoft.com/office/officeart/2005/8/layout/orgChart1"/>
    <dgm:cxn modelId="{E5262C8C-5836-4CC7-8522-49B30FED3CFE}" type="presParOf" srcId="{953C394D-7427-4B5D-8B19-10C2E07EC76C}" destId="{58468FEF-5200-4B6E-AFBC-42D154D86B59}" srcOrd="2" destOrd="0" presId="urn:microsoft.com/office/officeart/2005/8/layout/orgChart1"/>
    <dgm:cxn modelId="{41750894-35D2-4108-BBC6-481F1AAD030B}" type="presParOf" srcId="{0344A6C2-4B4A-47AA-AF14-73D33A18D61F}" destId="{2661A056-3006-4128-B2E3-64D66CCE11CF}" srcOrd="4" destOrd="0" presId="urn:microsoft.com/office/officeart/2005/8/layout/orgChart1"/>
    <dgm:cxn modelId="{3037D440-212A-4FD2-B139-7A7E79C757E8}" type="presParOf" srcId="{0344A6C2-4B4A-47AA-AF14-73D33A18D61F}" destId="{8D905FE9-C69E-4055-AEB9-FAAF6EA914A4}" srcOrd="5" destOrd="0" presId="urn:microsoft.com/office/officeart/2005/8/layout/orgChart1"/>
    <dgm:cxn modelId="{67C339E6-16F8-4962-9936-194729A94632}" type="presParOf" srcId="{8D905FE9-C69E-4055-AEB9-FAAF6EA914A4}" destId="{C1430605-A4C7-422A-BD53-1E421D7C2F22}" srcOrd="0" destOrd="0" presId="urn:microsoft.com/office/officeart/2005/8/layout/orgChart1"/>
    <dgm:cxn modelId="{21B04E2E-B77E-4755-9462-1A591CF67182}" type="presParOf" srcId="{C1430605-A4C7-422A-BD53-1E421D7C2F22}" destId="{B9E87DB9-9404-4E4A-AA87-F94648165EFC}" srcOrd="0" destOrd="0" presId="urn:microsoft.com/office/officeart/2005/8/layout/orgChart1"/>
    <dgm:cxn modelId="{7F0EE362-7BA8-497C-870E-8FA670855125}" type="presParOf" srcId="{C1430605-A4C7-422A-BD53-1E421D7C2F22}" destId="{A0F57AEE-60A5-4FDE-B08F-037C0F93B501}" srcOrd="1" destOrd="0" presId="urn:microsoft.com/office/officeart/2005/8/layout/orgChart1"/>
    <dgm:cxn modelId="{E22CD55D-BABF-4FC2-94C5-54047E167A4D}" type="presParOf" srcId="{8D905FE9-C69E-4055-AEB9-FAAF6EA914A4}" destId="{F30686E9-EDF0-485C-A8A1-A99AB2700C4D}" srcOrd="1" destOrd="0" presId="urn:microsoft.com/office/officeart/2005/8/layout/orgChart1"/>
    <dgm:cxn modelId="{5DE52897-6CC2-4AC5-A5F7-5752DDF4BD23}" type="presParOf" srcId="{F30686E9-EDF0-485C-A8A1-A99AB2700C4D}" destId="{198A6EB1-DF06-4656-8C72-D75E7A44F9D1}" srcOrd="0" destOrd="0" presId="urn:microsoft.com/office/officeart/2005/8/layout/orgChart1"/>
    <dgm:cxn modelId="{88CD7A65-FFF5-4E2E-815A-C1053B35DAA8}" type="presParOf" srcId="{F30686E9-EDF0-485C-A8A1-A99AB2700C4D}" destId="{CCB8DEA7-C70F-41DE-8D6A-6E794410EBAB}" srcOrd="1" destOrd="0" presId="urn:microsoft.com/office/officeart/2005/8/layout/orgChart1"/>
    <dgm:cxn modelId="{7BE9F15B-40E2-45CE-B091-107E4A9BCF8C}" type="presParOf" srcId="{CCB8DEA7-C70F-41DE-8D6A-6E794410EBAB}" destId="{662513CC-AD5B-4DCD-B582-D88FFEFBC0FB}" srcOrd="0" destOrd="0" presId="urn:microsoft.com/office/officeart/2005/8/layout/orgChart1"/>
    <dgm:cxn modelId="{002D2E20-C333-4689-AB87-EA90EA4FA6CA}" type="presParOf" srcId="{662513CC-AD5B-4DCD-B582-D88FFEFBC0FB}" destId="{0A0B42C3-19C6-40A5-B66D-DEAA74F953F2}" srcOrd="0" destOrd="0" presId="urn:microsoft.com/office/officeart/2005/8/layout/orgChart1"/>
    <dgm:cxn modelId="{E8EE3AA4-8430-45DD-969D-C58614575D9D}" type="presParOf" srcId="{662513CC-AD5B-4DCD-B582-D88FFEFBC0FB}" destId="{18D8025E-9BF4-4648-AF2D-A175E9E8B05F}" srcOrd="1" destOrd="0" presId="urn:microsoft.com/office/officeart/2005/8/layout/orgChart1"/>
    <dgm:cxn modelId="{B5991D0F-4E4E-4794-97FC-9E16707F5B9D}" type="presParOf" srcId="{CCB8DEA7-C70F-41DE-8D6A-6E794410EBAB}" destId="{ADB39DB7-5988-40BD-820C-D7C1802FED53}" srcOrd="1" destOrd="0" presId="urn:microsoft.com/office/officeart/2005/8/layout/orgChart1"/>
    <dgm:cxn modelId="{F75232B2-ED90-4461-8F85-E72CACFDCFF1}" type="presParOf" srcId="{CCB8DEA7-C70F-41DE-8D6A-6E794410EBAB}" destId="{5C4CA5E5-EF56-4CFD-9AD3-6EFCA9F13774}" srcOrd="2" destOrd="0" presId="urn:microsoft.com/office/officeart/2005/8/layout/orgChart1"/>
    <dgm:cxn modelId="{0CF654A1-5752-4669-9A61-D185DB2EC325}" type="presParOf" srcId="{8D905FE9-C69E-4055-AEB9-FAAF6EA914A4}" destId="{30B063DC-555F-4A5A-B226-8C5A3C818184}" srcOrd="2" destOrd="0" presId="urn:microsoft.com/office/officeart/2005/8/layout/orgChart1"/>
    <dgm:cxn modelId="{5710127B-2353-4893-9A4A-45668F393B62}" type="presParOf" srcId="{F7EFAADE-6D88-45CA-991A-D8E2A8F89A94}" destId="{1A616BA2-EE66-4F6D-AEC6-3FC1C47491C5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43E3F40-1F23-4DAB-BF81-509582399172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ru-RU"/>
        </a:p>
      </dgm:t>
    </dgm:pt>
    <dgm:pt modelId="{E1A0498C-A029-497B-B622-5DB59F672E6B}">
      <dgm:prSet phldrT="[Текст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Оплата последствий недействительности сделки по решению суда  33 428,95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тыс. руб.</a:t>
          </a:r>
          <a:endParaRPr lang="ru-RU" sz="1600" b="1" dirty="0">
            <a:latin typeface="Times New Roman" pitchFamily="18" charset="0"/>
            <a:cs typeface="Times New Roman" pitchFamily="18" charset="0"/>
          </a:endParaRPr>
        </a:p>
      </dgm:t>
    </dgm:pt>
    <dgm:pt modelId="{B8CA1782-79B2-4ECF-B279-B5020B9909C9}" type="parTrans" cxnId="{473526BE-5A60-4C7A-BD98-3BB75ED32DF8}">
      <dgm:prSet/>
      <dgm:spPr/>
      <dgm:t>
        <a:bodyPr/>
        <a:lstStyle/>
        <a:p>
          <a:endParaRPr lang="ru-RU"/>
        </a:p>
      </dgm:t>
    </dgm:pt>
    <dgm:pt modelId="{9599499D-4007-43AE-92D5-9D390F466B76}" type="sibTrans" cxnId="{473526BE-5A60-4C7A-BD98-3BB75ED32DF8}">
      <dgm:prSet/>
      <dgm:spPr/>
      <dgm:t>
        <a:bodyPr/>
        <a:lstStyle/>
        <a:p>
          <a:endParaRPr lang="ru-RU"/>
        </a:p>
      </dgm:t>
    </dgm:pt>
    <dgm:pt modelId="{A2C3A6C5-EBAE-437C-9B26-317ABFE23225}">
      <dgm:prSet phldrT="[Текст]" custT="1"/>
      <dgm:spPr/>
      <dgm:t>
        <a:bodyPr/>
        <a:lstStyle/>
        <a:p>
          <a:r>
            <a: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18 683,00 тыс. руб. последствия недействительной сделки;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C21C48B8-5273-47FA-B1D1-6A15A693F14C}" type="parTrans" cxnId="{719C1963-7F73-423D-BDD9-5B9E26A08BC1}">
      <dgm:prSet/>
      <dgm:spPr/>
      <dgm:t>
        <a:bodyPr/>
        <a:lstStyle/>
        <a:p>
          <a:endParaRPr lang="ru-RU"/>
        </a:p>
      </dgm:t>
    </dgm:pt>
    <dgm:pt modelId="{C7A7FA07-AF35-4F3F-9875-B34FFF46C577}" type="sibTrans" cxnId="{719C1963-7F73-423D-BDD9-5B9E26A08BC1}">
      <dgm:prSet/>
      <dgm:spPr/>
      <dgm:t>
        <a:bodyPr/>
        <a:lstStyle/>
        <a:p>
          <a:endParaRPr lang="ru-RU"/>
        </a:p>
      </dgm:t>
    </dgm:pt>
    <dgm:pt modelId="{43925F79-42A1-43C2-8946-17AA49B2CC81}">
      <dgm:prSet phldrT="[Текст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Риски: оплата процентов,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 в случае оплаты 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18 683,00 тыс. руб.  </a:t>
          </a:r>
          <a:endParaRPr lang="ru-RU" sz="1600" b="1" dirty="0">
            <a:latin typeface="Times New Roman" pitchFamily="18" charset="0"/>
            <a:cs typeface="Times New Roman" pitchFamily="18" charset="0"/>
          </a:endParaRPr>
        </a:p>
      </dgm:t>
    </dgm:pt>
    <dgm:pt modelId="{5E670ECB-E769-4AF0-B0D1-0A322B01C2A0}" type="parTrans" cxnId="{EC7D0655-09E7-41FF-8F25-D23FAD14459A}">
      <dgm:prSet/>
      <dgm:spPr/>
      <dgm:t>
        <a:bodyPr/>
        <a:lstStyle/>
        <a:p>
          <a:endParaRPr lang="ru-RU"/>
        </a:p>
      </dgm:t>
    </dgm:pt>
    <dgm:pt modelId="{1D21EE01-C4F3-4EFB-8013-E5C304221DC5}" type="sibTrans" cxnId="{EC7D0655-09E7-41FF-8F25-D23FAD14459A}">
      <dgm:prSet/>
      <dgm:spPr/>
      <dgm:t>
        <a:bodyPr/>
        <a:lstStyle/>
        <a:p>
          <a:endParaRPr lang="ru-RU"/>
        </a:p>
      </dgm:t>
    </dgm:pt>
    <dgm:pt modelId="{3C8635FF-F0AD-47C1-880B-B588C820B84C}">
      <dgm:prSet phldrT="[Текст]" custT="1"/>
      <dgm:spPr/>
      <dgm:t>
        <a:bodyPr/>
        <a:lstStyle/>
        <a:p>
          <a:r>
            <a: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14 745,95 тыс. руб. проценты за пользование денежными средствами (в случае удовлетворения требований судом).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F36096CC-59B2-4711-A566-A1209491F668}" type="parTrans" cxnId="{8C4A322A-E53B-42DE-8161-7EDC50C9AF47}">
      <dgm:prSet/>
      <dgm:spPr/>
      <dgm:t>
        <a:bodyPr/>
        <a:lstStyle/>
        <a:p>
          <a:endParaRPr lang="ru-RU"/>
        </a:p>
      </dgm:t>
    </dgm:pt>
    <dgm:pt modelId="{349AD066-D797-4B29-AC34-C830714976FC}" type="sibTrans" cxnId="{8C4A322A-E53B-42DE-8161-7EDC50C9AF47}">
      <dgm:prSet/>
      <dgm:spPr/>
      <dgm:t>
        <a:bodyPr/>
        <a:lstStyle/>
        <a:p>
          <a:endParaRPr lang="ru-RU"/>
        </a:p>
      </dgm:t>
    </dgm:pt>
    <dgm:pt modelId="{AFC194BE-D3CD-42B6-992F-BCBEA6FB1F74}">
      <dgm:prSet phldrT="[Текст]" custT="1"/>
      <dgm:spPr/>
      <dgm:t>
        <a:bodyPr/>
        <a:lstStyle/>
        <a:p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Результат: имущество остается в реестре имущества Тверской области </a:t>
          </a:r>
          <a:endParaRPr lang="ru-RU" sz="1600" b="1" dirty="0">
            <a:latin typeface="Times New Roman" pitchFamily="18" charset="0"/>
            <a:cs typeface="Times New Roman" pitchFamily="18" charset="0"/>
          </a:endParaRPr>
        </a:p>
      </dgm:t>
    </dgm:pt>
    <dgm:pt modelId="{7F2498BE-BE43-4C19-885C-7CAC6145D79C}" type="parTrans" cxnId="{06D3ED2F-773F-4B61-9A97-A01BDD689A9D}">
      <dgm:prSet/>
      <dgm:spPr/>
      <dgm:t>
        <a:bodyPr/>
        <a:lstStyle/>
        <a:p>
          <a:endParaRPr lang="ru-RU"/>
        </a:p>
      </dgm:t>
    </dgm:pt>
    <dgm:pt modelId="{D3CAF9D2-607F-45D4-BFBC-67DFD1617A91}" type="sibTrans" cxnId="{06D3ED2F-773F-4B61-9A97-A01BDD689A9D}">
      <dgm:prSet/>
      <dgm:spPr/>
      <dgm:t>
        <a:bodyPr/>
        <a:lstStyle/>
        <a:p>
          <a:endParaRPr lang="ru-RU"/>
        </a:p>
      </dgm:t>
    </dgm:pt>
    <dgm:pt modelId="{EFBFEC12-EB37-433C-B0E9-A274622AA510}">
      <dgm:prSet phldrT="[Текст]" custT="1"/>
      <dgm:spPr/>
      <dgm:t>
        <a:bodyPr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оплата кредиторской и текущей задолженностей;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3EDB4EE7-5562-4E13-BEA3-05BE2E39F0E5}" type="parTrans" cxnId="{E003004A-EF54-4CB7-A0F9-AD2B36918F7B}">
      <dgm:prSet/>
      <dgm:spPr/>
      <dgm:t>
        <a:bodyPr/>
        <a:lstStyle/>
        <a:p>
          <a:endParaRPr lang="ru-RU"/>
        </a:p>
      </dgm:t>
    </dgm:pt>
    <dgm:pt modelId="{EF34290D-EBEC-442D-8417-58D380E503AB}" type="sibTrans" cxnId="{E003004A-EF54-4CB7-A0F9-AD2B36918F7B}">
      <dgm:prSet/>
      <dgm:spPr/>
      <dgm:t>
        <a:bodyPr/>
        <a:lstStyle/>
        <a:p>
          <a:endParaRPr lang="ru-RU"/>
        </a:p>
      </dgm:t>
    </dgm:pt>
    <dgm:pt modelId="{9AF2CA4E-2BAD-4BAC-A033-E2FA89CC6090}">
      <dgm:prSet custT="1"/>
      <dgm:spPr/>
      <dgm:t>
        <a:bodyPr/>
        <a:lstStyle/>
        <a:p>
          <a:r>
            <a:rPr lang="ru-RU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14 745,95тыс. руб. проценты за пользование денежными средствами (в случае удовлетворения требований судом).</a:t>
          </a:r>
          <a:endParaRPr lang="ru-RU" sz="1600" dirty="0"/>
        </a:p>
      </dgm:t>
    </dgm:pt>
    <dgm:pt modelId="{FAA368A1-0D42-4B05-8850-8421A3F099E9}" type="parTrans" cxnId="{C1549410-991B-4CAD-A6A6-5A2C7EF40097}">
      <dgm:prSet/>
      <dgm:spPr/>
      <dgm:t>
        <a:bodyPr/>
        <a:lstStyle/>
        <a:p>
          <a:endParaRPr lang="ru-RU"/>
        </a:p>
      </dgm:t>
    </dgm:pt>
    <dgm:pt modelId="{3640F930-8473-4227-A60A-60C806C17DBB}" type="sibTrans" cxnId="{C1549410-991B-4CAD-A6A6-5A2C7EF40097}">
      <dgm:prSet/>
      <dgm:spPr/>
      <dgm:t>
        <a:bodyPr/>
        <a:lstStyle/>
        <a:p>
          <a:endParaRPr lang="ru-RU"/>
        </a:p>
      </dgm:t>
    </dgm:pt>
    <dgm:pt modelId="{553457B6-04FB-4518-83FF-7534CB84E5EE}">
      <dgm:prSet phldrT="[Текст]" custT="1"/>
      <dgm:spPr/>
      <dgm:t>
        <a:bodyPr/>
        <a:lstStyle/>
        <a:p>
          <a:pPr marL="171450" indent="0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7BE7E67C-863A-4F05-A5E0-879C16CA6B91}" type="parTrans" cxnId="{ABD7DBF7-8218-405B-82B6-145B9CD959B4}">
      <dgm:prSet/>
      <dgm:spPr/>
      <dgm:t>
        <a:bodyPr/>
        <a:lstStyle/>
        <a:p>
          <a:endParaRPr lang="ru-RU"/>
        </a:p>
      </dgm:t>
    </dgm:pt>
    <dgm:pt modelId="{A6A19677-FA8C-430E-8969-B586D4618F4B}" type="sibTrans" cxnId="{ABD7DBF7-8218-405B-82B6-145B9CD959B4}">
      <dgm:prSet/>
      <dgm:spPr/>
      <dgm:t>
        <a:bodyPr/>
        <a:lstStyle/>
        <a:p>
          <a:endParaRPr lang="ru-RU"/>
        </a:p>
      </dgm:t>
    </dgm:pt>
    <dgm:pt modelId="{B1E96239-AEEF-4007-8BB6-E0E3F2436A1F}">
      <dgm:prSet phldrT="[Текст]" custT="1"/>
      <dgm:spPr/>
      <dgm:t>
        <a:bodyPr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конкурсное производство завершается.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9C0E3D8F-CC24-4A31-BE3A-E4D7664AA40C}" type="parTrans" cxnId="{75AF83E6-A538-4434-A915-E0F8B05235A7}">
      <dgm:prSet/>
      <dgm:spPr/>
      <dgm:t>
        <a:bodyPr/>
        <a:lstStyle/>
        <a:p>
          <a:endParaRPr lang="ru-RU"/>
        </a:p>
      </dgm:t>
    </dgm:pt>
    <dgm:pt modelId="{75E904A4-33A5-4919-8E71-E9DD752E4541}" type="sibTrans" cxnId="{75AF83E6-A538-4434-A915-E0F8B05235A7}">
      <dgm:prSet/>
      <dgm:spPr/>
      <dgm:t>
        <a:bodyPr/>
        <a:lstStyle/>
        <a:p>
          <a:endParaRPr lang="ru-RU"/>
        </a:p>
      </dgm:t>
    </dgm:pt>
    <dgm:pt modelId="{7D805B77-E7D3-4FE4-8562-C322DBB3DD42}" type="pres">
      <dgm:prSet presAssocID="{343E3F40-1F23-4DAB-BF81-509582399172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ru-RU"/>
        </a:p>
      </dgm:t>
    </dgm:pt>
    <dgm:pt modelId="{C57483FA-C78D-43E8-AAC3-DF300174FC18}" type="pres">
      <dgm:prSet presAssocID="{E1A0498C-A029-497B-B622-5DB59F672E6B}" presName="composite" presStyleCnt="0"/>
      <dgm:spPr/>
      <dgm:t>
        <a:bodyPr/>
        <a:lstStyle/>
        <a:p>
          <a:endParaRPr lang="ru-RU"/>
        </a:p>
      </dgm:t>
    </dgm:pt>
    <dgm:pt modelId="{ECC9083A-1ABC-405F-962D-C279F47692C4}" type="pres">
      <dgm:prSet presAssocID="{E1A0498C-A029-497B-B622-5DB59F672E6B}" presName="bentUpArrow1" presStyleLbl="alignImgPlace1" presStyleIdx="0" presStyleCnt="2" custLinFactNeighborX="33008" custLinFactNeighborY="9492"/>
      <dgm:spPr/>
      <dgm:t>
        <a:bodyPr/>
        <a:lstStyle/>
        <a:p>
          <a:endParaRPr lang="ru-RU"/>
        </a:p>
      </dgm:t>
    </dgm:pt>
    <dgm:pt modelId="{9F1BE9E1-E27B-49BD-B173-D62B67106482}" type="pres">
      <dgm:prSet presAssocID="{E1A0498C-A029-497B-B622-5DB59F672E6B}" presName="ParentText" presStyleLbl="node1" presStyleIdx="0" presStyleCnt="3" custScaleX="136936" custScaleY="106784" custLinFactNeighborX="18962" custLinFactNeighborY="296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B9C2B11-35C9-433F-891D-C231841D8BCB}" type="pres">
      <dgm:prSet presAssocID="{E1A0498C-A029-497B-B622-5DB59F672E6B}" presName="ChildText" presStyleLbl="revTx" presStyleIdx="0" presStyleCnt="3" custScaleX="380112" custLinFactX="100000" custLinFactNeighborX="101530" custLinFactNeighborY="235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D4E90C3-FBE3-46DA-85E9-D9F44BDE0127}" type="pres">
      <dgm:prSet presAssocID="{9599499D-4007-43AE-92D5-9D390F466B76}" presName="sibTrans" presStyleCnt="0"/>
      <dgm:spPr/>
      <dgm:t>
        <a:bodyPr/>
        <a:lstStyle/>
        <a:p>
          <a:endParaRPr lang="ru-RU"/>
        </a:p>
      </dgm:t>
    </dgm:pt>
    <dgm:pt modelId="{7D05D48C-53DC-4594-9381-47CA63969E42}" type="pres">
      <dgm:prSet presAssocID="{43925F79-42A1-43C2-8946-17AA49B2CC81}" presName="composite" presStyleCnt="0"/>
      <dgm:spPr/>
      <dgm:t>
        <a:bodyPr/>
        <a:lstStyle/>
        <a:p>
          <a:endParaRPr lang="ru-RU"/>
        </a:p>
      </dgm:t>
    </dgm:pt>
    <dgm:pt modelId="{2096933D-B94F-473F-912A-50CB4947E536}" type="pres">
      <dgm:prSet presAssocID="{43925F79-42A1-43C2-8946-17AA49B2CC81}" presName="bentUpArrow1" presStyleLbl="alignImgPlace1" presStyleIdx="1" presStyleCnt="2" custLinFactNeighborX="-7195" custLinFactNeighborY="15021"/>
      <dgm:spPr/>
      <dgm:t>
        <a:bodyPr/>
        <a:lstStyle/>
        <a:p>
          <a:endParaRPr lang="ru-RU"/>
        </a:p>
      </dgm:t>
    </dgm:pt>
    <dgm:pt modelId="{C9D584AC-90C7-472B-8E6B-3878B454468D}" type="pres">
      <dgm:prSet presAssocID="{43925F79-42A1-43C2-8946-17AA49B2CC81}" presName="ParentText" presStyleLbl="node1" presStyleIdx="1" presStyleCnt="3" custScaleX="124393" custLinFactNeighborX="-10802" custLinFactNeighborY="253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6826D2C-77A1-40BF-AEA9-B85B72346B7F}" type="pres">
      <dgm:prSet presAssocID="{43925F79-42A1-43C2-8946-17AA49B2CC81}" presName="ChildText" presStyleLbl="revTx" presStyleIdx="1" presStyleCnt="3" custScaleX="292207" custScaleY="125382" custLinFactX="5899" custLinFactNeighborX="100000" custLinFactNeighborY="-381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9D1F46B-6B5B-4357-8C29-F370E652D4F3}" type="pres">
      <dgm:prSet presAssocID="{1D21EE01-C4F3-4EFB-8013-E5C304221DC5}" presName="sibTrans" presStyleCnt="0"/>
      <dgm:spPr/>
      <dgm:t>
        <a:bodyPr/>
        <a:lstStyle/>
        <a:p>
          <a:endParaRPr lang="ru-RU"/>
        </a:p>
      </dgm:t>
    </dgm:pt>
    <dgm:pt modelId="{2D5EA04F-DB2E-417C-AB88-F9F60A683539}" type="pres">
      <dgm:prSet presAssocID="{AFC194BE-D3CD-42B6-992F-BCBEA6FB1F74}" presName="composite" presStyleCnt="0"/>
      <dgm:spPr/>
      <dgm:t>
        <a:bodyPr/>
        <a:lstStyle/>
        <a:p>
          <a:endParaRPr lang="ru-RU"/>
        </a:p>
      </dgm:t>
    </dgm:pt>
    <dgm:pt modelId="{9070DC6E-3DE3-421F-B789-BB4CDDE6D471}" type="pres">
      <dgm:prSet presAssocID="{AFC194BE-D3CD-42B6-992F-BCBEA6FB1F74}" presName="ParentText" presStyleLbl="node1" presStyleIdx="2" presStyleCnt="3" custScaleX="120272" custLinFactNeighborX="-49378" custLinFactNeighborY="41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9A45589-4E46-45BE-B776-98EC320B1C4A}" type="pres">
      <dgm:prSet presAssocID="{AFC194BE-D3CD-42B6-992F-BCBEA6FB1F74}" presName="FinalChildText" presStyleLbl="revTx" presStyleIdx="2" presStyleCnt="3" custScaleX="207375" custScaleY="123306" custLinFactNeighborX="72690" custLinFactNeighborY="21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FDC8AC6A-A019-4E15-A032-E59A6D6CBF5A}" type="presOf" srcId="{B1E96239-AEEF-4007-8BB6-E0E3F2436A1F}" destId="{D9A45589-4E46-45BE-B776-98EC320B1C4A}" srcOrd="0" destOrd="1" presId="urn:microsoft.com/office/officeart/2005/8/layout/StepDownProcess"/>
    <dgm:cxn modelId="{E003004A-EF54-4CB7-A0F9-AD2B36918F7B}" srcId="{AFC194BE-D3CD-42B6-992F-BCBEA6FB1F74}" destId="{EFBFEC12-EB37-433C-B0E9-A274622AA510}" srcOrd="0" destOrd="0" parTransId="{3EDB4EE7-5562-4E13-BEA3-05BE2E39F0E5}" sibTransId="{EF34290D-EBEC-442D-8417-58D380E503AB}"/>
    <dgm:cxn modelId="{9E237C0C-2C05-4657-95DC-D8D8AB811A3B}" type="presOf" srcId="{E1A0498C-A029-497B-B622-5DB59F672E6B}" destId="{9F1BE9E1-E27B-49BD-B173-D62B67106482}" srcOrd="0" destOrd="0" presId="urn:microsoft.com/office/officeart/2005/8/layout/StepDownProcess"/>
    <dgm:cxn modelId="{473526BE-5A60-4C7A-BD98-3BB75ED32DF8}" srcId="{343E3F40-1F23-4DAB-BF81-509582399172}" destId="{E1A0498C-A029-497B-B622-5DB59F672E6B}" srcOrd="0" destOrd="0" parTransId="{B8CA1782-79B2-4ECF-B279-B5020B9909C9}" sibTransId="{9599499D-4007-43AE-92D5-9D390F466B76}"/>
    <dgm:cxn modelId="{C1549410-991B-4CAD-A6A6-5A2C7EF40097}" srcId="{E1A0498C-A029-497B-B622-5DB59F672E6B}" destId="{9AF2CA4E-2BAD-4BAC-A033-E2FA89CC6090}" srcOrd="1" destOrd="0" parTransId="{FAA368A1-0D42-4B05-8850-8421A3F099E9}" sibTransId="{3640F930-8473-4227-A60A-60C806C17DBB}"/>
    <dgm:cxn modelId="{6608C4A2-4A16-450E-8BB6-A6AF15380616}" type="presOf" srcId="{553457B6-04FB-4518-83FF-7534CB84E5EE}" destId="{D9A45589-4E46-45BE-B776-98EC320B1C4A}" srcOrd="0" destOrd="2" presId="urn:microsoft.com/office/officeart/2005/8/layout/StepDownProcess"/>
    <dgm:cxn modelId="{EC7D0655-09E7-41FF-8F25-D23FAD14459A}" srcId="{343E3F40-1F23-4DAB-BF81-509582399172}" destId="{43925F79-42A1-43C2-8946-17AA49B2CC81}" srcOrd="1" destOrd="0" parTransId="{5E670ECB-E769-4AF0-B0D1-0A322B01C2A0}" sibTransId="{1D21EE01-C4F3-4EFB-8013-E5C304221DC5}"/>
    <dgm:cxn modelId="{117D7F51-F107-4488-88B7-100C39BB94FC}" type="presOf" srcId="{3C8635FF-F0AD-47C1-880B-B588C820B84C}" destId="{06826D2C-77A1-40BF-AEA9-B85B72346B7F}" srcOrd="0" destOrd="0" presId="urn:microsoft.com/office/officeart/2005/8/layout/StepDownProcess"/>
    <dgm:cxn modelId="{8C4A322A-E53B-42DE-8161-7EDC50C9AF47}" srcId="{43925F79-42A1-43C2-8946-17AA49B2CC81}" destId="{3C8635FF-F0AD-47C1-880B-B588C820B84C}" srcOrd="0" destOrd="0" parTransId="{F36096CC-59B2-4711-A566-A1209491F668}" sibTransId="{349AD066-D797-4B29-AC34-C830714976FC}"/>
    <dgm:cxn modelId="{2A6FA095-0BE4-45DE-9A38-AD112C848274}" type="presOf" srcId="{EFBFEC12-EB37-433C-B0E9-A274622AA510}" destId="{D9A45589-4E46-45BE-B776-98EC320B1C4A}" srcOrd="0" destOrd="0" presId="urn:microsoft.com/office/officeart/2005/8/layout/StepDownProcess"/>
    <dgm:cxn modelId="{06D3ED2F-773F-4B61-9A97-A01BDD689A9D}" srcId="{343E3F40-1F23-4DAB-BF81-509582399172}" destId="{AFC194BE-D3CD-42B6-992F-BCBEA6FB1F74}" srcOrd="2" destOrd="0" parTransId="{7F2498BE-BE43-4C19-885C-7CAC6145D79C}" sibTransId="{D3CAF9D2-607F-45D4-BFBC-67DFD1617A91}"/>
    <dgm:cxn modelId="{219027B4-7C02-4F07-9E05-4A2A852E9BED}" type="presOf" srcId="{343E3F40-1F23-4DAB-BF81-509582399172}" destId="{7D805B77-E7D3-4FE4-8562-C322DBB3DD42}" srcOrd="0" destOrd="0" presId="urn:microsoft.com/office/officeart/2005/8/layout/StepDownProcess"/>
    <dgm:cxn modelId="{F115E3DA-7535-4E07-A48F-57A626E219D6}" type="presOf" srcId="{9AF2CA4E-2BAD-4BAC-A033-E2FA89CC6090}" destId="{BB9C2B11-35C9-433F-891D-C231841D8BCB}" srcOrd="0" destOrd="1" presId="urn:microsoft.com/office/officeart/2005/8/layout/StepDownProcess"/>
    <dgm:cxn modelId="{719C1963-7F73-423D-BDD9-5B9E26A08BC1}" srcId="{E1A0498C-A029-497B-B622-5DB59F672E6B}" destId="{A2C3A6C5-EBAE-437C-9B26-317ABFE23225}" srcOrd="0" destOrd="0" parTransId="{C21C48B8-5273-47FA-B1D1-6A15A693F14C}" sibTransId="{C7A7FA07-AF35-4F3F-9875-B34FFF46C577}"/>
    <dgm:cxn modelId="{ABD7DBF7-8218-405B-82B6-145B9CD959B4}" srcId="{AFC194BE-D3CD-42B6-992F-BCBEA6FB1F74}" destId="{553457B6-04FB-4518-83FF-7534CB84E5EE}" srcOrd="2" destOrd="0" parTransId="{7BE7E67C-863A-4F05-A5E0-879C16CA6B91}" sibTransId="{A6A19677-FA8C-430E-8969-B586D4618F4B}"/>
    <dgm:cxn modelId="{75AF83E6-A538-4434-A915-E0F8B05235A7}" srcId="{AFC194BE-D3CD-42B6-992F-BCBEA6FB1F74}" destId="{B1E96239-AEEF-4007-8BB6-E0E3F2436A1F}" srcOrd="1" destOrd="0" parTransId="{9C0E3D8F-CC24-4A31-BE3A-E4D7664AA40C}" sibTransId="{75E904A4-33A5-4919-8E71-E9DD752E4541}"/>
    <dgm:cxn modelId="{F85A0FE6-ACCA-472D-AF11-9DA1B092E63C}" type="presOf" srcId="{43925F79-42A1-43C2-8946-17AA49B2CC81}" destId="{C9D584AC-90C7-472B-8E6B-3878B454468D}" srcOrd="0" destOrd="0" presId="urn:microsoft.com/office/officeart/2005/8/layout/StepDownProcess"/>
    <dgm:cxn modelId="{7CB34517-E520-4F9C-9236-E68D7096FF4F}" type="presOf" srcId="{A2C3A6C5-EBAE-437C-9B26-317ABFE23225}" destId="{BB9C2B11-35C9-433F-891D-C231841D8BCB}" srcOrd="0" destOrd="0" presId="urn:microsoft.com/office/officeart/2005/8/layout/StepDownProcess"/>
    <dgm:cxn modelId="{89CBCC58-6ED6-4F32-A0CA-F683F9112259}" type="presOf" srcId="{AFC194BE-D3CD-42B6-992F-BCBEA6FB1F74}" destId="{9070DC6E-3DE3-421F-B789-BB4CDDE6D471}" srcOrd="0" destOrd="0" presId="urn:microsoft.com/office/officeart/2005/8/layout/StepDownProcess"/>
    <dgm:cxn modelId="{C6FD9304-E55C-4037-84DA-FF0EC76C4A7A}" type="presParOf" srcId="{7D805B77-E7D3-4FE4-8562-C322DBB3DD42}" destId="{C57483FA-C78D-43E8-AAC3-DF300174FC18}" srcOrd="0" destOrd="0" presId="urn:microsoft.com/office/officeart/2005/8/layout/StepDownProcess"/>
    <dgm:cxn modelId="{CBF0C937-CA43-4F98-A908-B8F157782A42}" type="presParOf" srcId="{C57483FA-C78D-43E8-AAC3-DF300174FC18}" destId="{ECC9083A-1ABC-405F-962D-C279F47692C4}" srcOrd="0" destOrd="0" presId="urn:microsoft.com/office/officeart/2005/8/layout/StepDownProcess"/>
    <dgm:cxn modelId="{BFBE91CF-88D2-4EA5-9102-666E85724CFE}" type="presParOf" srcId="{C57483FA-C78D-43E8-AAC3-DF300174FC18}" destId="{9F1BE9E1-E27B-49BD-B173-D62B67106482}" srcOrd="1" destOrd="0" presId="urn:microsoft.com/office/officeart/2005/8/layout/StepDownProcess"/>
    <dgm:cxn modelId="{0F94BEF8-B864-4B50-8A69-DD1ABCFD5F76}" type="presParOf" srcId="{C57483FA-C78D-43E8-AAC3-DF300174FC18}" destId="{BB9C2B11-35C9-433F-891D-C231841D8BCB}" srcOrd="2" destOrd="0" presId="urn:microsoft.com/office/officeart/2005/8/layout/StepDownProcess"/>
    <dgm:cxn modelId="{2E911201-4025-4262-A110-BEC7E95DF045}" type="presParOf" srcId="{7D805B77-E7D3-4FE4-8562-C322DBB3DD42}" destId="{2D4E90C3-FBE3-46DA-85E9-D9F44BDE0127}" srcOrd="1" destOrd="0" presId="urn:microsoft.com/office/officeart/2005/8/layout/StepDownProcess"/>
    <dgm:cxn modelId="{7B52F4CD-2345-4699-990D-F61391EC4E73}" type="presParOf" srcId="{7D805B77-E7D3-4FE4-8562-C322DBB3DD42}" destId="{7D05D48C-53DC-4594-9381-47CA63969E42}" srcOrd="2" destOrd="0" presId="urn:microsoft.com/office/officeart/2005/8/layout/StepDownProcess"/>
    <dgm:cxn modelId="{93771A6F-B018-4A1D-8BDF-1A7020ED79EA}" type="presParOf" srcId="{7D05D48C-53DC-4594-9381-47CA63969E42}" destId="{2096933D-B94F-473F-912A-50CB4947E536}" srcOrd="0" destOrd="0" presId="urn:microsoft.com/office/officeart/2005/8/layout/StepDownProcess"/>
    <dgm:cxn modelId="{3E656736-C31A-49C1-BE77-D6B2839E8B1E}" type="presParOf" srcId="{7D05D48C-53DC-4594-9381-47CA63969E42}" destId="{C9D584AC-90C7-472B-8E6B-3878B454468D}" srcOrd="1" destOrd="0" presId="urn:microsoft.com/office/officeart/2005/8/layout/StepDownProcess"/>
    <dgm:cxn modelId="{491457B2-1A37-4FA7-8507-1B45A061BEA7}" type="presParOf" srcId="{7D05D48C-53DC-4594-9381-47CA63969E42}" destId="{06826D2C-77A1-40BF-AEA9-B85B72346B7F}" srcOrd="2" destOrd="0" presId="urn:microsoft.com/office/officeart/2005/8/layout/StepDownProcess"/>
    <dgm:cxn modelId="{B8D8B0B6-D0D3-4E6D-A479-B57E6026C872}" type="presParOf" srcId="{7D805B77-E7D3-4FE4-8562-C322DBB3DD42}" destId="{49D1F46B-6B5B-4357-8C29-F370E652D4F3}" srcOrd="3" destOrd="0" presId="urn:microsoft.com/office/officeart/2005/8/layout/StepDownProcess"/>
    <dgm:cxn modelId="{7870732E-FEE5-4ACA-A547-4F4EE9F41D05}" type="presParOf" srcId="{7D805B77-E7D3-4FE4-8562-C322DBB3DD42}" destId="{2D5EA04F-DB2E-417C-AB88-F9F60A683539}" srcOrd="4" destOrd="0" presId="urn:microsoft.com/office/officeart/2005/8/layout/StepDownProcess"/>
    <dgm:cxn modelId="{F63E6620-0547-4B04-8813-233E2E35B37E}" type="presParOf" srcId="{2D5EA04F-DB2E-417C-AB88-F9F60A683539}" destId="{9070DC6E-3DE3-421F-B789-BB4CDDE6D471}" srcOrd="0" destOrd="0" presId="urn:microsoft.com/office/officeart/2005/8/layout/StepDownProcess"/>
    <dgm:cxn modelId="{7A7F8FD4-35B0-4D3F-A9B0-20673A37D195}" type="presParOf" srcId="{2D5EA04F-DB2E-417C-AB88-F9F60A683539}" destId="{D9A45589-4E46-45BE-B776-98EC320B1C4A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43E3F40-1F23-4DAB-BF81-509582399172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ru-RU"/>
        </a:p>
      </dgm:t>
    </dgm:pt>
    <dgm:pt modelId="{E1A0498C-A029-497B-B622-5DB59F672E6B}">
      <dgm:prSet phldrT="[Текст]" custT="1"/>
      <dgm:spPr/>
      <dgm:t>
        <a:bodyPr/>
        <a:lstStyle/>
        <a:p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Принятие судом решения о возврате имущества в конкурсную массу</a:t>
          </a:r>
          <a:endParaRPr lang="ru-RU" sz="1600" b="1" dirty="0">
            <a:latin typeface="Times New Roman" pitchFamily="18" charset="0"/>
            <a:cs typeface="Times New Roman" pitchFamily="18" charset="0"/>
          </a:endParaRPr>
        </a:p>
      </dgm:t>
    </dgm:pt>
    <dgm:pt modelId="{B8CA1782-79B2-4ECF-B279-B5020B9909C9}" type="parTrans" cxnId="{473526BE-5A60-4C7A-BD98-3BB75ED32DF8}">
      <dgm:prSet/>
      <dgm:spPr/>
      <dgm:t>
        <a:bodyPr/>
        <a:lstStyle/>
        <a:p>
          <a:endParaRPr lang="ru-RU"/>
        </a:p>
      </dgm:t>
    </dgm:pt>
    <dgm:pt modelId="{9599499D-4007-43AE-92D5-9D390F466B76}" type="sibTrans" cxnId="{473526BE-5A60-4C7A-BD98-3BB75ED32DF8}">
      <dgm:prSet/>
      <dgm:spPr/>
      <dgm:t>
        <a:bodyPr/>
        <a:lstStyle/>
        <a:p>
          <a:endParaRPr lang="ru-RU"/>
        </a:p>
      </dgm:t>
    </dgm:pt>
    <dgm:pt modelId="{A2C3A6C5-EBAE-437C-9B26-317ABFE23225}">
      <dgm:prSet phldrT="[Текст]" custT="1"/>
      <dgm:spPr/>
      <dgm:t>
        <a:bodyPr/>
        <a:lstStyle/>
        <a:p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имущество признано социально значимым (решение муниципального образования от 11.08.2016)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C21C48B8-5273-47FA-B1D1-6A15A693F14C}" type="parTrans" cxnId="{719C1963-7F73-423D-BDD9-5B9E26A08BC1}">
      <dgm:prSet/>
      <dgm:spPr/>
      <dgm:t>
        <a:bodyPr/>
        <a:lstStyle/>
        <a:p>
          <a:endParaRPr lang="ru-RU"/>
        </a:p>
      </dgm:t>
    </dgm:pt>
    <dgm:pt modelId="{C7A7FA07-AF35-4F3F-9875-B34FFF46C577}" type="sibTrans" cxnId="{719C1963-7F73-423D-BDD9-5B9E26A08BC1}">
      <dgm:prSet/>
      <dgm:spPr/>
      <dgm:t>
        <a:bodyPr/>
        <a:lstStyle/>
        <a:p>
          <a:endParaRPr lang="ru-RU"/>
        </a:p>
      </dgm:t>
    </dgm:pt>
    <dgm:pt modelId="{43925F79-42A1-43C2-8946-17AA49B2CC81}">
      <dgm:prSet phldrT="[Текст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Риски: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потеря имущества, реализация имущества на торгах (конкурс)</a:t>
          </a:r>
          <a:endParaRPr lang="ru-RU" sz="1600" b="1" dirty="0">
            <a:latin typeface="Times New Roman" pitchFamily="18" charset="0"/>
            <a:cs typeface="Times New Roman" pitchFamily="18" charset="0"/>
          </a:endParaRPr>
        </a:p>
      </dgm:t>
    </dgm:pt>
    <dgm:pt modelId="{5E670ECB-E769-4AF0-B0D1-0A322B01C2A0}" type="parTrans" cxnId="{EC7D0655-09E7-41FF-8F25-D23FAD14459A}">
      <dgm:prSet/>
      <dgm:spPr/>
      <dgm:t>
        <a:bodyPr/>
        <a:lstStyle/>
        <a:p>
          <a:endParaRPr lang="ru-RU"/>
        </a:p>
      </dgm:t>
    </dgm:pt>
    <dgm:pt modelId="{1D21EE01-C4F3-4EFB-8013-E5C304221DC5}" type="sibTrans" cxnId="{EC7D0655-09E7-41FF-8F25-D23FAD14459A}">
      <dgm:prSet/>
      <dgm:spPr/>
      <dgm:t>
        <a:bodyPr/>
        <a:lstStyle/>
        <a:p>
          <a:endParaRPr lang="ru-RU"/>
        </a:p>
      </dgm:t>
    </dgm:pt>
    <dgm:pt modelId="{3C8635FF-F0AD-47C1-880B-B588C820B84C}">
      <dgm:prSet phldrT="[Текст]" custT="1"/>
      <dgm:spPr/>
      <dgm:t>
        <a:bodyPr/>
        <a:lstStyle/>
        <a:p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специальные условия торгов и обязательства покупателя в отношении имущества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F36096CC-59B2-4711-A566-A1209491F668}" type="parTrans" cxnId="{8C4A322A-E53B-42DE-8161-7EDC50C9AF47}">
      <dgm:prSet/>
      <dgm:spPr/>
      <dgm:t>
        <a:bodyPr/>
        <a:lstStyle/>
        <a:p>
          <a:endParaRPr lang="ru-RU"/>
        </a:p>
      </dgm:t>
    </dgm:pt>
    <dgm:pt modelId="{349AD066-D797-4B29-AC34-C830714976FC}" type="sibTrans" cxnId="{8C4A322A-E53B-42DE-8161-7EDC50C9AF47}">
      <dgm:prSet/>
      <dgm:spPr/>
      <dgm:t>
        <a:bodyPr/>
        <a:lstStyle/>
        <a:p>
          <a:endParaRPr lang="ru-RU"/>
        </a:p>
      </dgm:t>
    </dgm:pt>
    <dgm:pt modelId="{AFC194BE-D3CD-42B6-992F-BCBEA6FB1F74}">
      <dgm:prSet phldrT="[Текст]" custT="1"/>
      <dgm:spPr/>
      <dgm:t>
        <a:bodyPr/>
        <a:lstStyle/>
        <a:p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Передача имущества в муниципальную собственность</a:t>
          </a:r>
          <a:endParaRPr lang="ru-RU" sz="1600" b="1" dirty="0">
            <a:latin typeface="Times New Roman" pitchFamily="18" charset="0"/>
            <a:cs typeface="Times New Roman" pitchFamily="18" charset="0"/>
          </a:endParaRPr>
        </a:p>
      </dgm:t>
    </dgm:pt>
    <dgm:pt modelId="{7F2498BE-BE43-4C19-885C-7CAC6145D79C}" type="parTrans" cxnId="{06D3ED2F-773F-4B61-9A97-A01BDD689A9D}">
      <dgm:prSet/>
      <dgm:spPr/>
      <dgm:t>
        <a:bodyPr/>
        <a:lstStyle/>
        <a:p>
          <a:endParaRPr lang="ru-RU"/>
        </a:p>
      </dgm:t>
    </dgm:pt>
    <dgm:pt modelId="{D3CAF9D2-607F-45D4-BFBC-67DFD1617A91}" type="sibTrans" cxnId="{06D3ED2F-773F-4B61-9A97-A01BDD689A9D}">
      <dgm:prSet/>
      <dgm:spPr/>
      <dgm:t>
        <a:bodyPr/>
        <a:lstStyle/>
        <a:p>
          <a:endParaRPr lang="ru-RU"/>
        </a:p>
      </dgm:t>
    </dgm:pt>
    <dgm:pt modelId="{EFBFEC12-EB37-433C-B0E9-A274622AA510}">
      <dgm:prSet phldrT="[Текст]" custT="1"/>
      <dgm:spPr/>
      <dgm:t>
        <a:bodyPr/>
        <a:lstStyle/>
        <a:p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в случае, если торги дважды признаны несостоявшимися, судьба имущества решается на собрании кредиторов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3EDB4EE7-5562-4E13-BEA3-05BE2E39F0E5}" type="parTrans" cxnId="{E003004A-EF54-4CB7-A0F9-AD2B36918F7B}">
      <dgm:prSet/>
      <dgm:spPr/>
      <dgm:t>
        <a:bodyPr/>
        <a:lstStyle/>
        <a:p>
          <a:endParaRPr lang="ru-RU"/>
        </a:p>
      </dgm:t>
    </dgm:pt>
    <dgm:pt modelId="{EF34290D-EBEC-442D-8417-58D380E503AB}" type="sibTrans" cxnId="{E003004A-EF54-4CB7-A0F9-AD2B36918F7B}">
      <dgm:prSet/>
      <dgm:spPr/>
      <dgm:t>
        <a:bodyPr/>
        <a:lstStyle/>
        <a:p>
          <a:endParaRPr lang="ru-RU"/>
        </a:p>
      </dgm:t>
    </dgm:pt>
    <dgm:pt modelId="{7D805B77-E7D3-4FE4-8562-C322DBB3DD42}" type="pres">
      <dgm:prSet presAssocID="{343E3F40-1F23-4DAB-BF81-509582399172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ru-RU"/>
        </a:p>
      </dgm:t>
    </dgm:pt>
    <dgm:pt modelId="{C57483FA-C78D-43E8-AAC3-DF300174FC18}" type="pres">
      <dgm:prSet presAssocID="{E1A0498C-A029-497B-B622-5DB59F672E6B}" presName="composite" presStyleCnt="0"/>
      <dgm:spPr/>
      <dgm:t>
        <a:bodyPr/>
        <a:lstStyle/>
        <a:p>
          <a:endParaRPr lang="ru-RU"/>
        </a:p>
      </dgm:t>
    </dgm:pt>
    <dgm:pt modelId="{ECC9083A-1ABC-405F-962D-C279F47692C4}" type="pres">
      <dgm:prSet presAssocID="{E1A0498C-A029-497B-B622-5DB59F672E6B}" presName="bentUpArrow1" presStyleLbl="alignImgPlace1" presStyleIdx="0" presStyleCnt="2" custLinFactNeighborX="8506" custLinFactNeighborY="16055"/>
      <dgm:spPr/>
      <dgm:t>
        <a:bodyPr/>
        <a:lstStyle/>
        <a:p>
          <a:endParaRPr lang="ru-RU"/>
        </a:p>
      </dgm:t>
    </dgm:pt>
    <dgm:pt modelId="{9F1BE9E1-E27B-49BD-B173-D62B67106482}" type="pres">
      <dgm:prSet presAssocID="{E1A0498C-A029-497B-B622-5DB59F672E6B}" presName="ParentText" presStyleLbl="node1" presStyleIdx="0" presStyleCnt="3" custScaleX="125782" custLinFactNeighborX="-5302" custLinFactNeighborY="505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B9C2B11-35C9-433F-891D-C231841D8BCB}" type="pres">
      <dgm:prSet presAssocID="{E1A0498C-A029-497B-B622-5DB59F672E6B}" presName="ChildText" presStyleLbl="revTx" presStyleIdx="0" presStyleCnt="3" custScaleX="234095" custLinFactNeighborX="86424" custLinFactNeighborY="63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D4E90C3-FBE3-46DA-85E9-D9F44BDE0127}" type="pres">
      <dgm:prSet presAssocID="{9599499D-4007-43AE-92D5-9D390F466B76}" presName="sibTrans" presStyleCnt="0"/>
      <dgm:spPr/>
      <dgm:t>
        <a:bodyPr/>
        <a:lstStyle/>
        <a:p>
          <a:endParaRPr lang="ru-RU"/>
        </a:p>
      </dgm:t>
    </dgm:pt>
    <dgm:pt modelId="{7D05D48C-53DC-4594-9381-47CA63969E42}" type="pres">
      <dgm:prSet presAssocID="{43925F79-42A1-43C2-8946-17AA49B2CC81}" presName="composite" presStyleCnt="0"/>
      <dgm:spPr/>
      <dgm:t>
        <a:bodyPr/>
        <a:lstStyle/>
        <a:p>
          <a:endParaRPr lang="ru-RU"/>
        </a:p>
      </dgm:t>
    </dgm:pt>
    <dgm:pt modelId="{2096933D-B94F-473F-912A-50CB4947E536}" type="pres">
      <dgm:prSet presAssocID="{43925F79-42A1-43C2-8946-17AA49B2CC81}" presName="bentUpArrow1" presStyleLbl="alignImgPlace1" presStyleIdx="1" presStyleCnt="2" custLinFactNeighborX="-12840" custLinFactNeighborY="9944"/>
      <dgm:spPr/>
      <dgm:t>
        <a:bodyPr/>
        <a:lstStyle/>
        <a:p>
          <a:endParaRPr lang="ru-RU"/>
        </a:p>
      </dgm:t>
    </dgm:pt>
    <dgm:pt modelId="{C9D584AC-90C7-472B-8E6B-3878B454468D}" type="pres">
      <dgm:prSet presAssocID="{43925F79-42A1-43C2-8946-17AA49B2CC81}" presName="ParentText" presStyleLbl="node1" presStyleIdx="1" presStyleCnt="3" custScaleX="124393" custLinFactNeighborX="-1475" custLinFactNeighborY="-219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6826D2C-77A1-40BF-AEA9-B85B72346B7F}" type="pres">
      <dgm:prSet presAssocID="{43925F79-42A1-43C2-8946-17AA49B2CC81}" presName="ChildText" presStyleLbl="revTx" presStyleIdx="1" presStyleCnt="3" custScaleX="213471" custScaleY="125382" custLinFactNeighborX="92233" custLinFactNeighborY="-60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9D1F46B-6B5B-4357-8C29-F370E652D4F3}" type="pres">
      <dgm:prSet presAssocID="{1D21EE01-C4F3-4EFB-8013-E5C304221DC5}" presName="sibTrans" presStyleCnt="0"/>
      <dgm:spPr/>
      <dgm:t>
        <a:bodyPr/>
        <a:lstStyle/>
        <a:p>
          <a:endParaRPr lang="ru-RU"/>
        </a:p>
      </dgm:t>
    </dgm:pt>
    <dgm:pt modelId="{2D5EA04F-DB2E-417C-AB88-F9F60A683539}" type="pres">
      <dgm:prSet presAssocID="{AFC194BE-D3CD-42B6-992F-BCBEA6FB1F74}" presName="composite" presStyleCnt="0"/>
      <dgm:spPr/>
      <dgm:t>
        <a:bodyPr/>
        <a:lstStyle/>
        <a:p>
          <a:endParaRPr lang="ru-RU"/>
        </a:p>
      </dgm:t>
    </dgm:pt>
    <dgm:pt modelId="{9070DC6E-3DE3-421F-B789-BB4CDDE6D471}" type="pres">
      <dgm:prSet presAssocID="{AFC194BE-D3CD-42B6-992F-BCBEA6FB1F74}" presName="ParentText" presStyleLbl="node1" presStyleIdx="2" presStyleCnt="3" custScaleX="120222" custLinFactNeighborX="-25566" custLinFactNeighborY="-28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9A45589-4E46-45BE-B776-98EC320B1C4A}" type="pres">
      <dgm:prSet presAssocID="{AFC194BE-D3CD-42B6-992F-BCBEA6FB1F74}" presName="FinalChildText" presStyleLbl="revTx" presStyleIdx="2" presStyleCnt="3" custScaleX="218022" custScaleY="123306" custLinFactNeighborX="72690" custLinFactNeighborY="21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057E78D1-982F-446F-9611-535ACF76D220}" type="presOf" srcId="{3C8635FF-F0AD-47C1-880B-B588C820B84C}" destId="{06826D2C-77A1-40BF-AEA9-B85B72346B7F}" srcOrd="0" destOrd="0" presId="urn:microsoft.com/office/officeart/2005/8/layout/StepDownProcess"/>
    <dgm:cxn modelId="{2174A5B9-7481-4116-A387-E0195CEFD085}" type="presOf" srcId="{AFC194BE-D3CD-42B6-992F-BCBEA6FB1F74}" destId="{9070DC6E-3DE3-421F-B789-BB4CDDE6D471}" srcOrd="0" destOrd="0" presId="urn:microsoft.com/office/officeart/2005/8/layout/StepDownProcess"/>
    <dgm:cxn modelId="{E003004A-EF54-4CB7-A0F9-AD2B36918F7B}" srcId="{AFC194BE-D3CD-42B6-992F-BCBEA6FB1F74}" destId="{EFBFEC12-EB37-433C-B0E9-A274622AA510}" srcOrd="0" destOrd="0" parTransId="{3EDB4EE7-5562-4E13-BEA3-05BE2E39F0E5}" sibTransId="{EF34290D-EBEC-442D-8417-58D380E503AB}"/>
    <dgm:cxn modelId="{AB6F34B7-E60A-40AD-A81D-6B9D6A29B608}" type="presOf" srcId="{A2C3A6C5-EBAE-437C-9B26-317ABFE23225}" destId="{BB9C2B11-35C9-433F-891D-C231841D8BCB}" srcOrd="0" destOrd="0" presId="urn:microsoft.com/office/officeart/2005/8/layout/StepDownProcess"/>
    <dgm:cxn modelId="{473526BE-5A60-4C7A-BD98-3BB75ED32DF8}" srcId="{343E3F40-1F23-4DAB-BF81-509582399172}" destId="{E1A0498C-A029-497B-B622-5DB59F672E6B}" srcOrd="0" destOrd="0" parTransId="{B8CA1782-79B2-4ECF-B279-B5020B9909C9}" sibTransId="{9599499D-4007-43AE-92D5-9D390F466B76}"/>
    <dgm:cxn modelId="{A56A52D9-423F-4564-AFD3-F6CD9FB9E7AE}" type="presOf" srcId="{EFBFEC12-EB37-433C-B0E9-A274622AA510}" destId="{D9A45589-4E46-45BE-B776-98EC320B1C4A}" srcOrd="0" destOrd="0" presId="urn:microsoft.com/office/officeart/2005/8/layout/StepDownProcess"/>
    <dgm:cxn modelId="{EC7D0655-09E7-41FF-8F25-D23FAD14459A}" srcId="{343E3F40-1F23-4DAB-BF81-509582399172}" destId="{43925F79-42A1-43C2-8946-17AA49B2CC81}" srcOrd="1" destOrd="0" parTransId="{5E670ECB-E769-4AF0-B0D1-0A322B01C2A0}" sibTransId="{1D21EE01-C4F3-4EFB-8013-E5C304221DC5}"/>
    <dgm:cxn modelId="{8C4A322A-E53B-42DE-8161-7EDC50C9AF47}" srcId="{43925F79-42A1-43C2-8946-17AA49B2CC81}" destId="{3C8635FF-F0AD-47C1-880B-B588C820B84C}" srcOrd="0" destOrd="0" parTransId="{F36096CC-59B2-4711-A566-A1209491F668}" sibTransId="{349AD066-D797-4B29-AC34-C830714976FC}"/>
    <dgm:cxn modelId="{934C7D71-EEB8-4E7C-81D0-AD28A562F4DA}" type="presOf" srcId="{343E3F40-1F23-4DAB-BF81-509582399172}" destId="{7D805B77-E7D3-4FE4-8562-C322DBB3DD42}" srcOrd="0" destOrd="0" presId="urn:microsoft.com/office/officeart/2005/8/layout/StepDownProcess"/>
    <dgm:cxn modelId="{06D3ED2F-773F-4B61-9A97-A01BDD689A9D}" srcId="{343E3F40-1F23-4DAB-BF81-509582399172}" destId="{AFC194BE-D3CD-42B6-992F-BCBEA6FB1F74}" srcOrd="2" destOrd="0" parTransId="{7F2498BE-BE43-4C19-885C-7CAC6145D79C}" sibTransId="{D3CAF9D2-607F-45D4-BFBC-67DFD1617A91}"/>
    <dgm:cxn modelId="{719C1963-7F73-423D-BDD9-5B9E26A08BC1}" srcId="{E1A0498C-A029-497B-B622-5DB59F672E6B}" destId="{A2C3A6C5-EBAE-437C-9B26-317ABFE23225}" srcOrd="0" destOrd="0" parTransId="{C21C48B8-5273-47FA-B1D1-6A15A693F14C}" sibTransId="{C7A7FA07-AF35-4F3F-9875-B34FFF46C577}"/>
    <dgm:cxn modelId="{C77AF178-4B17-4B99-9A20-19F5DCC89008}" type="presOf" srcId="{43925F79-42A1-43C2-8946-17AA49B2CC81}" destId="{C9D584AC-90C7-472B-8E6B-3878B454468D}" srcOrd="0" destOrd="0" presId="urn:microsoft.com/office/officeart/2005/8/layout/StepDownProcess"/>
    <dgm:cxn modelId="{F89FA72E-94B6-4F24-84B3-53E1924AD5DF}" type="presOf" srcId="{E1A0498C-A029-497B-B622-5DB59F672E6B}" destId="{9F1BE9E1-E27B-49BD-B173-D62B67106482}" srcOrd="0" destOrd="0" presId="urn:microsoft.com/office/officeart/2005/8/layout/StepDownProcess"/>
    <dgm:cxn modelId="{A988336F-2424-44AB-B1CD-4B8FBCA47F6B}" type="presParOf" srcId="{7D805B77-E7D3-4FE4-8562-C322DBB3DD42}" destId="{C57483FA-C78D-43E8-AAC3-DF300174FC18}" srcOrd="0" destOrd="0" presId="urn:microsoft.com/office/officeart/2005/8/layout/StepDownProcess"/>
    <dgm:cxn modelId="{4C6E30F7-283E-4C4C-A8A4-2ED3B1E165C1}" type="presParOf" srcId="{C57483FA-C78D-43E8-AAC3-DF300174FC18}" destId="{ECC9083A-1ABC-405F-962D-C279F47692C4}" srcOrd="0" destOrd="0" presId="urn:microsoft.com/office/officeart/2005/8/layout/StepDownProcess"/>
    <dgm:cxn modelId="{E11033D5-D954-4A5B-AF62-ECDBBD3AA014}" type="presParOf" srcId="{C57483FA-C78D-43E8-AAC3-DF300174FC18}" destId="{9F1BE9E1-E27B-49BD-B173-D62B67106482}" srcOrd="1" destOrd="0" presId="urn:microsoft.com/office/officeart/2005/8/layout/StepDownProcess"/>
    <dgm:cxn modelId="{B170AB4A-6137-4575-AC0C-2E0BD2327344}" type="presParOf" srcId="{C57483FA-C78D-43E8-AAC3-DF300174FC18}" destId="{BB9C2B11-35C9-433F-891D-C231841D8BCB}" srcOrd="2" destOrd="0" presId="urn:microsoft.com/office/officeart/2005/8/layout/StepDownProcess"/>
    <dgm:cxn modelId="{B657C824-EC2E-4011-8B47-B5B78BE1953A}" type="presParOf" srcId="{7D805B77-E7D3-4FE4-8562-C322DBB3DD42}" destId="{2D4E90C3-FBE3-46DA-85E9-D9F44BDE0127}" srcOrd="1" destOrd="0" presId="urn:microsoft.com/office/officeart/2005/8/layout/StepDownProcess"/>
    <dgm:cxn modelId="{1607655C-121E-4025-A8CC-42B7DF105556}" type="presParOf" srcId="{7D805B77-E7D3-4FE4-8562-C322DBB3DD42}" destId="{7D05D48C-53DC-4594-9381-47CA63969E42}" srcOrd="2" destOrd="0" presId="urn:microsoft.com/office/officeart/2005/8/layout/StepDownProcess"/>
    <dgm:cxn modelId="{4777EBF1-E299-40F4-993B-3B0604E6ACE0}" type="presParOf" srcId="{7D05D48C-53DC-4594-9381-47CA63969E42}" destId="{2096933D-B94F-473F-912A-50CB4947E536}" srcOrd="0" destOrd="0" presId="urn:microsoft.com/office/officeart/2005/8/layout/StepDownProcess"/>
    <dgm:cxn modelId="{B2E12847-5659-47FE-9052-ED9223F3D6CA}" type="presParOf" srcId="{7D05D48C-53DC-4594-9381-47CA63969E42}" destId="{C9D584AC-90C7-472B-8E6B-3878B454468D}" srcOrd="1" destOrd="0" presId="urn:microsoft.com/office/officeart/2005/8/layout/StepDownProcess"/>
    <dgm:cxn modelId="{F9791EF0-1C14-46E1-A62E-F30BC6358EF6}" type="presParOf" srcId="{7D05D48C-53DC-4594-9381-47CA63969E42}" destId="{06826D2C-77A1-40BF-AEA9-B85B72346B7F}" srcOrd="2" destOrd="0" presId="urn:microsoft.com/office/officeart/2005/8/layout/StepDownProcess"/>
    <dgm:cxn modelId="{CB085A50-936E-48F6-979E-C51D93417CC1}" type="presParOf" srcId="{7D805B77-E7D3-4FE4-8562-C322DBB3DD42}" destId="{49D1F46B-6B5B-4357-8C29-F370E652D4F3}" srcOrd="3" destOrd="0" presId="urn:microsoft.com/office/officeart/2005/8/layout/StepDownProcess"/>
    <dgm:cxn modelId="{998FAC31-5F92-4CFB-B6BC-5C09136F345C}" type="presParOf" srcId="{7D805B77-E7D3-4FE4-8562-C322DBB3DD42}" destId="{2D5EA04F-DB2E-417C-AB88-F9F60A683539}" srcOrd="4" destOrd="0" presId="urn:microsoft.com/office/officeart/2005/8/layout/StepDownProcess"/>
    <dgm:cxn modelId="{AE229E82-394A-4629-A02F-4D55493D1C7E}" type="presParOf" srcId="{2D5EA04F-DB2E-417C-AB88-F9F60A683539}" destId="{9070DC6E-3DE3-421F-B789-BB4CDDE6D471}" srcOrd="0" destOrd="0" presId="urn:microsoft.com/office/officeart/2005/8/layout/StepDownProcess"/>
    <dgm:cxn modelId="{4862B51D-2C99-4763-A2C9-F2EAC96366A1}" type="presParOf" srcId="{2D5EA04F-DB2E-417C-AB88-F9F60A683539}" destId="{D9A45589-4E46-45BE-B776-98EC320B1C4A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43E3F40-1F23-4DAB-BF81-509582399172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ru-RU"/>
        </a:p>
      </dgm:t>
    </dgm:pt>
    <dgm:pt modelId="{E1A0498C-A029-497B-B622-5DB59F672E6B}">
      <dgm:prSet phldrT="[Текст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Сумма оплаты 15 143,71 тыс. руб. кредиторская задолженность</a:t>
          </a:r>
        </a:p>
      </dgm:t>
    </dgm:pt>
    <dgm:pt modelId="{B8CA1782-79B2-4ECF-B279-B5020B9909C9}" type="parTrans" cxnId="{473526BE-5A60-4C7A-BD98-3BB75ED32DF8}">
      <dgm:prSet/>
      <dgm:spPr/>
      <dgm:t>
        <a:bodyPr/>
        <a:lstStyle/>
        <a:p>
          <a:endParaRPr lang="ru-RU"/>
        </a:p>
      </dgm:t>
    </dgm:pt>
    <dgm:pt modelId="{9599499D-4007-43AE-92D5-9D390F466B76}" type="sibTrans" cxnId="{473526BE-5A60-4C7A-BD98-3BB75ED32DF8}">
      <dgm:prSet/>
      <dgm:spPr/>
      <dgm:t>
        <a:bodyPr/>
        <a:lstStyle/>
        <a:p>
          <a:endParaRPr lang="ru-RU"/>
        </a:p>
      </dgm:t>
    </dgm:pt>
    <dgm:pt modelId="{A2C3A6C5-EBAE-437C-9B26-317ABFE23225}">
      <dgm:prSet phldrT="[Текст]" custT="1"/>
      <dgm:spPr/>
      <dgm:t>
        <a:bodyPr/>
        <a:lstStyle/>
        <a:p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поиски потенциального инвестора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C21C48B8-5273-47FA-B1D1-6A15A693F14C}" type="parTrans" cxnId="{719C1963-7F73-423D-BDD9-5B9E26A08BC1}">
      <dgm:prSet/>
      <dgm:spPr/>
      <dgm:t>
        <a:bodyPr/>
        <a:lstStyle/>
        <a:p>
          <a:endParaRPr lang="ru-RU"/>
        </a:p>
      </dgm:t>
    </dgm:pt>
    <dgm:pt modelId="{C7A7FA07-AF35-4F3F-9875-B34FFF46C577}" type="sibTrans" cxnId="{719C1963-7F73-423D-BDD9-5B9E26A08BC1}">
      <dgm:prSet/>
      <dgm:spPr/>
      <dgm:t>
        <a:bodyPr/>
        <a:lstStyle/>
        <a:p>
          <a:endParaRPr lang="ru-RU"/>
        </a:p>
      </dgm:t>
    </dgm:pt>
    <dgm:pt modelId="{43925F79-42A1-43C2-8946-17AA49B2CC81}">
      <dgm:prSet phldrT="[Текст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Риски: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длительная процедура замены кредитора (инвестора), сохраняется риск потери имущества</a:t>
          </a:r>
          <a:endParaRPr lang="ru-RU" sz="1600" b="1" dirty="0">
            <a:latin typeface="Times New Roman" pitchFamily="18" charset="0"/>
            <a:cs typeface="Times New Roman" pitchFamily="18" charset="0"/>
          </a:endParaRPr>
        </a:p>
      </dgm:t>
    </dgm:pt>
    <dgm:pt modelId="{5E670ECB-E769-4AF0-B0D1-0A322B01C2A0}" type="parTrans" cxnId="{EC7D0655-09E7-41FF-8F25-D23FAD14459A}">
      <dgm:prSet/>
      <dgm:spPr/>
      <dgm:t>
        <a:bodyPr/>
        <a:lstStyle/>
        <a:p>
          <a:endParaRPr lang="ru-RU"/>
        </a:p>
      </dgm:t>
    </dgm:pt>
    <dgm:pt modelId="{1D21EE01-C4F3-4EFB-8013-E5C304221DC5}" type="sibTrans" cxnId="{EC7D0655-09E7-41FF-8F25-D23FAD14459A}">
      <dgm:prSet/>
      <dgm:spPr/>
      <dgm:t>
        <a:bodyPr/>
        <a:lstStyle/>
        <a:p>
          <a:endParaRPr lang="ru-RU"/>
        </a:p>
      </dgm:t>
    </dgm:pt>
    <dgm:pt modelId="{AFC194BE-D3CD-42B6-992F-BCBEA6FB1F74}">
      <dgm:prSet phldrT="[Текст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Результат: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ru-RU" sz="1600" b="1" dirty="0" smtClean="0">
              <a:latin typeface="Times New Roman" pitchFamily="18" charset="0"/>
              <a:cs typeface="Times New Roman" pitchFamily="18" charset="0"/>
            </a:rPr>
            <a:t>имущество остается в реестре имущества Тверской области </a:t>
          </a:r>
        </a:p>
      </dgm:t>
    </dgm:pt>
    <dgm:pt modelId="{7F2498BE-BE43-4C19-885C-7CAC6145D79C}" type="parTrans" cxnId="{06D3ED2F-773F-4B61-9A97-A01BDD689A9D}">
      <dgm:prSet/>
      <dgm:spPr/>
      <dgm:t>
        <a:bodyPr/>
        <a:lstStyle/>
        <a:p>
          <a:endParaRPr lang="ru-RU"/>
        </a:p>
      </dgm:t>
    </dgm:pt>
    <dgm:pt modelId="{D3CAF9D2-607F-45D4-BFBC-67DFD1617A91}" type="sibTrans" cxnId="{06D3ED2F-773F-4B61-9A97-A01BDD689A9D}">
      <dgm:prSet/>
      <dgm:spPr/>
      <dgm:t>
        <a:bodyPr/>
        <a:lstStyle/>
        <a:p>
          <a:endParaRPr lang="ru-RU"/>
        </a:p>
      </dgm:t>
    </dgm:pt>
    <dgm:pt modelId="{887AE758-BACB-445D-8CA8-D6D13BC1E80D}">
      <dgm:prSet phldrT="[Текст]" custT="1"/>
      <dgm:spPr/>
      <dgm:t>
        <a:bodyPr/>
        <a:lstStyle/>
        <a:p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47520B20-DEAB-49B3-A352-44E27CD740DD}" type="parTrans" cxnId="{04362FF9-3AAB-44DA-9E70-548F62E60ADA}">
      <dgm:prSet/>
      <dgm:spPr/>
      <dgm:t>
        <a:bodyPr/>
        <a:lstStyle/>
        <a:p>
          <a:endParaRPr lang="ru-RU"/>
        </a:p>
      </dgm:t>
    </dgm:pt>
    <dgm:pt modelId="{A6E5F140-A62A-49F9-B763-F155B2B65156}" type="sibTrans" cxnId="{04362FF9-3AAB-44DA-9E70-548F62E60ADA}">
      <dgm:prSet/>
      <dgm:spPr/>
      <dgm:t>
        <a:bodyPr/>
        <a:lstStyle/>
        <a:p>
          <a:endParaRPr lang="ru-RU"/>
        </a:p>
      </dgm:t>
    </dgm:pt>
    <dgm:pt modelId="{EFBFEC12-EB37-433C-B0E9-A274622AA510}">
      <dgm:prSet phldrT="[Текст]" custT="1"/>
      <dgm:spPr/>
      <dgm:t>
        <a:bodyPr/>
        <a:lstStyle/>
        <a:p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оплата кредиторской и текущей задолженностей;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EF34290D-EBEC-442D-8417-58D380E503AB}" type="sibTrans" cxnId="{E003004A-EF54-4CB7-A0F9-AD2B36918F7B}">
      <dgm:prSet/>
      <dgm:spPr/>
      <dgm:t>
        <a:bodyPr/>
        <a:lstStyle/>
        <a:p>
          <a:endParaRPr lang="ru-RU"/>
        </a:p>
      </dgm:t>
    </dgm:pt>
    <dgm:pt modelId="{3EDB4EE7-5562-4E13-BEA3-05BE2E39F0E5}" type="parTrans" cxnId="{E003004A-EF54-4CB7-A0F9-AD2B36918F7B}">
      <dgm:prSet/>
      <dgm:spPr/>
      <dgm:t>
        <a:bodyPr/>
        <a:lstStyle/>
        <a:p>
          <a:endParaRPr lang="ru-RU"/>
        </a:p>
      </dgm:t>
    </dgm:pt>
    <dgm:pt modelId="{EC21786E-9C08-4FA9-B5AF-F3661A79650C}">
      <dgm:prSet custT="1"/>
      <dgm:spPr/>
      <dgm:t>
        <a:bodyPr/>
        <a:lstStyle/>
        <a:p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конкурсное производство завершается</a:t>
          </a:r>
          <a:endParaRPr lang="ru-RU" sz="1600" dirty="0"/>
        </a:p>
      </dgm:t>
    </dgm:pt>
    <dgm:pt modelId="{63760680-14FD-4578-ADE9-B21B88995A79}" type="parTrans" cxnId="{839B7887-4011-4922-86E3-B37D63CE0B33}">
      <dgm:prSet/>
      <dgm:spPr/>
      <dgm:t>
        <a:bodyPr/>
        <a:lstStyle/>
        <a:p>
          <a:endParaRPr lang="ru-RU"/>
        </a:p>
      </dgm:t>
    </dgm:pt>
    <dgm:pt modelId="{F706AD3E-2C81-48DD-A0B5-64AE602CF24F}" type="sibTrans" cxnId="{839B7887-4011-4922-86E3-B37D63CE0B33}">
      <dgm:prSet/>
      <dgm:spPr/>
      <dgm:t>
        <a:bodyPr/>
        <a:lstStyle/>
        <a:p>
          <a:endParaRPr lang="ru-RU"/>
        </a:p>
      </dgm:t>
    </dgm:pt>
    <dgm:pt modelId="{A37F01BE-5AD7-453B-9DE1-5E4A5B52F149}">
      <dgm:prSet phldrT="[Текст]" custT="1"/>
      <dgm:spPr/>
      <dgm:t>
        <a:bodyPr/>
        <a:lstStyle/>
        <a:p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заключение мирового соглашения;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CF9AD4BA-5A10-486E-91AE-42D343094691}" type="parTrans" cxnId="{AD699FF2-3666-49A8-821D-9F5AE6EE481C}">
      <dgm:prSet/>
      <dgm:spPr/>
      <dgm:t>
        <a:bodyPr/>
        <a:lstStyle/>
        <a:p>
          <a:endParaRPr lang="ru-RU"/>
        </a:p>
      </dgm:t>
    </dgm:pt>
    <dgm:pt modelId="{C3C43C03-7752-450E-935A-17993188DCDF}" type="sibTrans" cxnId="{AD699FF2-3666-49A8-821D-9F5AE6EE481C}">
      <dgm:prSet/>
      <dgm:spPr/>
      <dgm:t>
        <a:bodyPr/>
        <a:lstStyle/>
        <a:p>
          <a:endParaRPr lang="ru-RU"/>
        </a:p>
      </dgm:t>
    </dgm:pt>
    <dgm:pt modelId="{472FAE44-49FB-42E3-BFF5-27CEBADF2773}">
      <dgm:prSet phldrT="[Текст]" custT="1"/>
      <dgm:spPr/>
      <dgm:t>
        <a:bodyPr/>
        <a:lstStyle/>
        <a:p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решение суда об утверждении мирового соглашения;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F3876C25-50F3-415E-BBEB-3B78FED8E85A}" type="parTrans" cxnId="{37FA3340-B1BD-46FF-B528-C15C7FCC7B9A}">
      <dgm:prSet/>
      <dgm:spPr/>
      <dgm:t>
        <a:bodyPr/>
        <a:lstStyle/>
        <a:p>
          <a:endParaRPr lang="ru-RU"/>
        </a:p>
      </dgm:t>
    </dgm:pt>
    <dgm:pt modelId="{2595158D-FF01-449A-855E-387E772F19AB}" type="sibTrans" cxnId="{37FA3340-B1BD-46FF-B528-C15C7FCC7B9A}">
      <dgm:prSet/>
      <dgm:spPr/>
      <dgm:t>
        <a:bodyPr/>
        <a:lstStyle/>
        <a:p>
          <a:endParaRPr lang="ru-RU"/>
        </a:p>
      </dgm:t>
    </dgm:pt>
    <dgm:pt modelId="{A90CAFBB-9DB4-40FD-9E6C-EFA57CB00D11}">
      <dgm:prSet phldrT="[Текст]" custT="1"/>
      <dgm:spPr/>
      <dgm:t>
        <a:bodyPr/>
        <a:lstStyle/>
        <a:p>
          <a:r>
            <a:rPr lang="ru-RU" sz="1600" dirty="0" smtClean="0">
              <a:latin typeface="Times New Roman" pitchFamily="18" charset="0"/>
              <a:cs typeface="Times New Roman" pitchFamily="18" charset="0"/>
            </a:rPr>
            <a:t>замена кредитора через суд. </a:t>
          </a:r>
          <a:endParaRPr lang="ru-RU" sz="1600" dirty="0">
            <a:latin typeface="Times New Roman" pitchFamily="18" charset="0"/>
            <a:cs typeface="Times New Roman" pitchFamily="18" charset="0"/>
          </a:endParaRPr>
        </a:p>
      </dgm:t>
    </dgm:pt>
    <dgm:pt modelId="{C89DF235-268E-4E44-89CA-99C5315FB02C}" type="parTrans" cxnId="{9B5877B6-2B95-498C-BF99-5D2E5CB7F1B8}">
      <dgm:prSet/>
      <dgm:spPr/>
      <dgm:t>
        <a:bodyPr/>
        <a:lstStyle/>
        <a:p>
          <a:endParaRPr lang="ru-RU"/>
        </a:p>
      </dgm:t>
    </dgm:pt>
    <dgm:pt modelId="{668EF7FA-651E-49DD-B49F-F2F72DC9A719}" type="sibTrans" cxnId="{9B5877B6-2B95-498C-BF99-5D2E5CB7F1B8}">
      <dgm:prSet/>
      <dgm:spPr/>
      <dgm:t>
        <a:bodyPr/>
        <a:lstStyle/>
        <a:p>
          <a:endParaRPr lang="ru-RU"/>
        </a:p>
      </dgm:t>
    </dgm:pt>
    <dgm:pt modelId="{7D805B77-E7D3-4FE4-8562-C322DBB3DD42}" type="pres">
      <dgm:prSet presAssocID="{343E3F40-1F23-4DAB-BF81-509582399172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ru-RU"/>
        </a:p>
      </dgm:t>
    </dgm:pt>
    <dgm:pt modelId="{C57483FA-C78D-43E8-AAC3-DF300174FC18}" type="pres">
      <dgm:prSet presAssocID="{E1A0498C-A029-497B-B622-5DB59F672E6B}" presName="composite" presStyleCnt="0"/>
      <dgm:spPr/>
      <dgm:t>
        <a:bodyPr/>
        <a:lstStyle/>
        <a:p>
          <a:endParaRPr lang="ru-RU"/>
        </a:p>
      </dgm:t>
    </dgm:pt>
    <dgm:pt modelId="{ECC9083A-1ABC-405F-962D-C279F47692C4}" type="pres">
      <dgm:prSet presAssocID="{E1A0498C-A029-497B-B622-5DB59F672E6B}" presName="bentUpArrow1" presStyleLbl="alignImgPlace1" presStyleIdx="0" presStyleCnt="2" custLinFactNeighborX="-23841" custLinFactNeighborY="14080"/>
      <dgm:spPr/>
      <dgm:t>
        <a:bodyPr/>
        <a:lstStyle/>
        <a:p>
          <a:endParaRPr lang="ru-RU"/>
        </a:p>
      </dgm:t>
    </dgm:pt>
    <dgm:pt modelId="{9F1BE9E1-E27B-49BD-B173-D62B67106482}" type="pres">
      <dgm:prSet presAssocID="{E1A0498C-A029-497B-B622-5DB59F672E6B}" presName="ParentText" presStyleLbl="node1" presStyleIdx="0" presStyleCnt="3" custScaleX="170874" custLinFactNeighborX="-5302" custLinFactNeighborY="505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B9C2B11-35C9-433F-891D-C231841D8BCB}" type="pres">
      <dgm:prSet presAssocID="{E1A0498C-A029-497B-B622-5DB59F672E6B}" presName="ChildText" presStyleLbl="revTx" presStyleIdx="0" presStyleCnt="3" custScaleX="234095" custLinFactX="25575" custLinFactNeighborX="100000" custLinFactNeighborY="734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D4E90C3-FBE3-46DA-85E9-D9F44BDE0127}" type="pres">
      <dgm:prSet presAssocID="{9599499D-4007-43AE-92D5-9D390F466B76}" presName="sibTrans" presStyleCnt="0"/>
      <dgm:spPr/>
      <dgm:t>
        <a:bodyPr/>
        <a:lstStyle/>
        <a:p>
          <a:endParaRPr lang="ru-RU"/>
        </a:p>
      </dgm:t>
    </dgm:pt>
    <dgm:pt modelId="{7D05D48C-53DC-4594-9381-47CA63969E42}" type="pres">
      <dgm:prSet presAssocID="{43925F79-42A1-43C2-8946-17AA49B2CC81}" presName="composite" presStyleCnt="0"/>
      <dgm:spPr/>
      <dgm:t>
        <a:bodyPr/>
        <a:lstStyle/>
        <a:p>
          <a:endParaRPr lang="ru-RU"/>
        </a:p>
      </dgm:t>
    </dgm:pt>
    <dgm:pt modelId="{2096933D-B94F-473F-912A-50CB4947E536}" type="pres">
      <dgm:prSet presAssocID="{43925F79-42A1-43C2-8946-17AA49B2CC81}" presName="bentUpArrow1" presStyleLbl="alignImgPlace1" presStyleIdx="1" presStyleCnt="2" custLinFactNeighborX="-89137" custLinFactNeighborY="11919"/>
      <dgm:spPr/>
      <dgm:t>
        <a:bodyPr/>
        <a:lstStyle/>
        <a:p>
          <a:endParaRPr lang="ru-RU"/>
        </a:p>
      </dgm:t>
    </dgm:pt>
    <dgm:pt modelId="{C9D584AC-90C7-472B-8E6B-3878B454468D}" type="pres">
      <dgm:prSet presAssocID="{43925F79-42A1-43C2-8946-17AA49B2CC81}" presName="ParentText" presStyleLbl="node1" presStyleIdx="1" presStyleCnt="3" custScaleX="173350" custLinFactNeighborX="-17822" custLinFactNeighborY="-136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6826D2C-77A1-40BF-AEA9-B85B72346B7F}" type="pres">
      <dgm:prSet presAssocID="{43925F79-42A1-43C2-8946-17AA49B2CC81}" presName="ChildText" presStyleLbl="revTx" presStyleIdx="1" presStyleCnt="3" custScaleX="268766" custScaleY="125382" custLinFactX="22993" custLinFactNeighborX="100000" custLinFactNeighborY="-1500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9D1F46B-6B5B-4357-8C29-F370E652D4F3}" type="pres">
      <dgm:prSet presAssocID="{1D21EE01-C4F3-4EFB-8013-E5C304221DC5}" presName="sibTrans" presStyleCnt="0"/>
      <dgm:spPr/>
      <dgm:t>
        <a:bodyPr/>
        <a:lstStyle/>
        <a:p>
          <a:endParaRPr lang="ru-RU"/>
        </a:p>
      </dgm:t>
    </dgm:pt>
    <dgm:pt modelId="{2D5EA04F-DB2E-417C-AB88-F9F60A683539}" type="pres">
      <dgm:prSet presAssocID="{AFC194BE-D3CD-42B6-992F-BCBEA6FB1F74}" presName="composite" presStyleCnt="0"/>
      <dgm:spPr/>
      <dgm:t>
        <a:bodyPr/>
        <a:lstStyle/>
        <a:p>
          <a:endParaRPr lang="ru-RU"/>
        </a:p>
      </dgm:t>
    </dgm:pt>
    <dgm:pt modelId="{9070DC6E-3DE3-421F-B789-BB4CDDE6D471}" type="pres">
      <dgm:prSet presAssocID="{AFC194BE-D3CD-42B6-992F-BCBEA6FB1F74}" presName="ParentText" presStyleLbl="node1" presStyleIdx="2" presStyleCnt="3" custScaleX="141462" custLinFactNeighborX="-60163" custLinFactNeighborY="-681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9A45589-4E46-45BE-B776-98EC320B1C4A}" type="pres">
      <dgm:prSet presAssocID="{AFC194BE-D3CD-42B6-992F-BCBEA6FB1F74}" presName="FinalChildText" presStyleLbl="revTx" presStyleIdx="2" presStyleCnt="3" custScaleX="219847" custScaleY="123306" custLinFactNeighborX="6181" custLinFactNeighborY="-816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9B5877B6-2B95-498C-BF99-5D2E5CB7F1B8}" srcId="{43925F79-42A1-43C2-8946-17AA49B2CC81}" destId="{A90CAFBB-9DB4-40FD-9E6C-EFA57CB00D11}" srcOrd="2" destOrd="0" parTransId="{C89DF235-268E-4E44-89CA-99C5315FB02C}" sibTransId="{668EF7FA-651E-49DD-B49F-F2F72DC9A719}"/>
    <dgm:cxn modelId="{6D8B02C2-2B2F-4BEA-A80C-C978DD53311F}" type="presOf" srcId="{472FAE44-49FB-42E3-BFF5-27CEBADF2773}" destId="{06826D2C-77A1-40BF-AEA9-B85B72346B7F}" srcOrd="0" destOrd="1" presId="urn:microsoft.com/office/officeart/2005/8/layout/StepDownProcess"/>
    <dgm:cxn modelId="{710FE491-84AC-4AE7-B202-299A6BEFCF40}" type="presOf" srcId="{887AE758-BACB-445D-8CA8-D6D13BC1E80D}" destId="{BB9C2B11-35C9-433F-891D-C231841D8BCB}" srcOrd="0" destOrd="1" presId="urn:microsoft.com/office/officeart/2005/8/layout/StepDownProcess"/>
    <dgm:cxn modelId="{37FA3340-B1BD-46FF-B528-C15C7FCC7B9A}" srcId="{43925F79-42A1-43C2-8946-17AA49B2CC81}" destId="{472FAE44-49FB-42E3-BFF5-27CEBADF2773}" srcOrd="1" destOrd="0" parTransId="{F3876C25-50F3-415E-BBEB-3B78FED8E85A}" sibTransId="{2595158D-FF01-449A-855E-387E772F19AB}"/>
    <dgm:cxn modelId="{683C89BC-5378-4FD5-A03A-F87CAF9FFE3C}" type="presOf" srcId="{A90CAFBB-9DB4-40FD-9E6C-EFA57CB00D11}" destId="{06826D2C-77A1-40BF-AEA9-B85B72346B7F}" srcOrd="0" destOrd="2" presId="urn:microsoft.com/office/officeart/2005/8/layout/StepDownProcess"/>
    <dgm:cxn modelId="{784D6A3A-5901-4FA0-8EFB-7A5D9B45C72A}" type="presOf" srcId="{A37F01BE-5AD7-453B-9DE1-5E4A5B52F149}" destId="{06826D2C-77A1-40BF-AEA9-B85B72346B7F}" srcOrd="0" destOrd="0" presId="urn:microsoft.com/office/officeart/2005/8/layout/StepDownProcess"/>
    <dgm:cxn modelId="{E003004A-EF54-4CB7-A0F9-AD2B36918F7B}" srcId="{AFC194BE-D3CD-42B6-992F-BCBEA6FB1F74}" destId="{EFBFEC12-EB37-433C-B0E9-A274622AA510}" srcOrd="0" destOrd="0" parTransId="{3EDB4EE7-5562-4E13-BEA3-05BE2E39F0E5}" sibTransId="{EF34290D-EBEC-442D-8417-58D380E503AB}"/>
    <dgm:cxn modelId="{473526BE-5A60-4C7A-BD98-3BB75ED32DF8}" srcId="{343E3F40-1F23-4DAB-BF81-509582399172}" destId="{E1A0498C-A029-497B-B622-5DB59F672E6B}" srcOrd="0" destOrd="0" parTransId="{B8CA1782-79B2-4ECF-B279-B5020B9909C9}" sibTransId="{9599499D-4007-43AE-92D5-9D390F466B76}"/>
    <dgm:cxn modelId="{EC7D0655-09E7-41FF-8F25-D23FAD14459A}" srcId="{343E3F40-1F23-4DAB-BF81-509582399172}" destId="{43925F79-42A1-43C2-8946-17AA49B2CC81}" srcOrd="1" destOrd="0" parTransId="{5E670ECB-E769-4AF0-B0D1-0A322B01C2A0}" sibTransId="{1D21EE01-C4F3-4EFB-8013-E5C304221DC5}"/>
    <dgm:cxn modelId="{B9176466-9BEC-4E9C-B348-498EFCAF6B44}" type="presOf" srcId="{A2C3A6C5-EBAE-437C-9B26-317ABFE23225}" destId="{BB9C2B11-35C9-433F-891D-C231841D8BCB}" srcOrd="0" destOrd="0" presId="urn:microsoft.com/office/officeart/2005/8/layout/StepDownProcess"/>
    <dgm:cxn modelId="{222F1BF4-FA79-42D8-A2A6-F2015D21D190}" type="presOf" srcId="{43925F79-42A1-43C2-8946-17AA49B2CC81}" destId="{C9D584AC-90C7-472B-8E6B-3878B454468D}" srcOrd="0" destOrd="0" presId="urn:microsoft.com/office/officeart/2005/8/layout/StepDownProcess"/>
    <dgm:cxn modelId="{9D24222B-7C50-4AFD-835E-5A58CF5039C1}" type="presOf" srcId="{AFC194BE-D3CD-42B6-992F-BCBEA6FB1F74}" destId="{9070DC6E-3DE3-421F-B789-BB4CDDE6D471}" srcOrd="0" destOrd="0" presId="urn:microsoft.com/office/officeart/2005/8/layout/StepDownProcess"/>
    <dgm:cxn modelId="{06D3ED2F-773F-4B61-9A97-A01BDD689A9D}" srcId="{343E3F40-1F23-4DAB-BF81-509582399172}" destId="{AFC194BE-D3CD-42B6-992F-BCBEA6FB1F74}" srcOrd="2" destOrd="0" parTransId="{7F2498BE-BE43-4C19-885C-7CAC6145D79C}" sibTransId="{D3CAF9D2-607F-45D4-BFBC-67DFD1617A91}"/>
    <dgm:cxn modelId="{F006F1A7-8B07-4FB0-83C2-E0C7D0BCFDEF}" type="presOf" srcId="{343E3F40-1F23-4DAB-BF81-509582399172}" destId="{7D805B77-E7D3-4FE4-8562-C322DBB3DD42}" srcOrd="0" destOrd="0" presId="urn:microsoft.com/office/officeart/2005/8/layout/StepDownProcess"/>
    <dgm:cxn modelId="{839B7887-4011-4922-86E3-B37D63CE0B33}" srcId="{AFC194BE-D3CD-42B6-992F-BCBEA6FB1F74}" destId="{EC21786E-9C08-4FA9-B5AF-F3661A79650C}" srcOrd="1" destOrd="0" parTransId="{63760680-14FD-4578-ADE9-B21B88995A79}" sibTransId="{F706AD3E-2C81-48DD-A0B5-64AE602CF24F}"/>
    <dgm:cxn modelId="{719C1963-7F73-423D-BDD9-5B9E26A08BC1}" srcId="{E1A0498C-A029-497B-B622-5DB59F672E6B}" destId="{A2C3A6C5-EBAE-437C-9B26-317ABFE23225}" srcOrd="0" destOrd="0" parTransId="{C21C48B8-5273-47FA-B1D1-6A15A693F14C}" sibTransId="{C7A7FA07-AF35-4F3F-9875-B34FFF46C577}"/>
    <dgm:cxn modelId="{9A998DC9-A5EE-4538-953C-4EF024F2AE54}" type="presOf" srcId="{EC21786E-9C08-4FA9-B5AF-F3661A79650C}" destId="{D9A45589-4E46-45BE-B776-98EC320B1C4A}" srcOrd="0" destOrd="1" presId="urn:microsoft.com/office/officeart/2005/8/layout/StepDownProcess"/>
    <dgm:cxn modelId="{7A9C8962-4464-487A-9104-6B1A0E718E24}" type="presOf" srcId="{EFBFEC12-EB37-433C-B0E9-A274622AA510}" destId="{D9A45589-4E46-45BE-B776-98EC320B1C4A}" srcOrd="0" destOrd="0" presId="urn:microsoft.com/office/officeart/2005/8/layout/StepDownProcess"/>
    <dgm:cxn modelId="{34F8CEAA-623D-4542-BD24-2605D9343717}" type="presOf" srcId="{E1A0498C-A029-497B-B622-5DB59F672E6B}" destId="{9F1BE9E1-E27B-49BD-B173-D62B67106482}" srcOrd="0" destOrd="0" presId="urn:microsoft.com/office/officeart/2005/8/layout/StepDownProcess"/>
    <dgm:cxn modelId="{AD699FF2-3666-49A8-821D-9F5AE6EE481C}" srcId="{43925F79-42A1-43C2-8946-17AA49B2CC81}" destId="{A37F01BE-5AD7-453B-9DE1-5E4A5B52F149}" srcOrd="0" destOrd="0" parTransId="{CF9AD4BA-5A10-486E-91AE-42D343094691}" sibTransId="{C3C43C03-7752-450E-935A-17993188DCDF}"/>
    <dgm:cxn modelId="{04362FF9-3AAB-44DA-9E70-548F62E60ADA}" srcId="{E1A0498C-A029-497B-B622-5DB59F672E6B}" destId="{887AE758-BACB-445D-8CA8-D6D13BC1E80D}" srcOrd="1" destOrd="0" parTransId="{47520B20-DEAB-49B3-A352-44E27CD740DD}" sibTransId="{A6E5F140-A62A-49F9-B763-F155B2B65156}"/>
    <dgm:cxn modelId="{235233F6-0994-4095-BE33-D9AE395D1DE8}" type="presParOf" srcId="{7D805B77-E7D3-4FE4-8562-C322DBB3DD42}" destId="{C57483FA-C78D-43E8-AAC3-DF300174FC18}" srcOrd="0" destOrd="0" presId="urn:microsoft.com/office/officeart/2005/8/layout/StepDownProcess"/>
    <dgm:cxn modelId="{FFE176A8-B5ED-404D-BC16-AB73FA768630}" type="presParOf" srcId="{C57483FA-C78D-43E8-AAC3-DF300174FC18}" destId="{ECC9083A-1ABC-405F-962D-C279F47692C4}" srcOrd="0" destOrd="0" presId="urn:microsoft.com/office/officeart/2005/8/layout/StepDownProcess"/>
    <dgm:cxn modelId="{BBC1A519-6AB5-4E81-BCDB-8596F66F8CD8}" type="presParOf" srcId="{C57483FA-C78D-43E8-AAC3-DF300174FC18}" destId="{9F1BE9E1-E27B-49BD-B173-D62B67106482}" srcOrd="1" destOrd="0" presId="urn:microsoft.com/office/officeart/2005/8/layout/StepDownProcess"/>
    <dgm:cxn modelId="{F316D699-233E-4952-94CD-BAB544F0D486}" type="presParOf" srcId="{C57483FA-C78D-43E8-AAC3-DF300174FC18}" destId="{BB9C2B11-35C9-433F-891D-C231841D8BCB}" srcOrd="2" destOrd="0" presId="urn:microsoft.com/office/officeart/2005/8/layout/StepDownProcess"/>
    <dgm:cxn modelId="{A5D11BA3-95E8-47E6-951D-AD73C6E0B008}" type="presParOf" srcId="{7D805B77-E7D3-4FE4-8562-C322DBB3DD42}" destId="{2D4E90C3-FBE3-46DA-85E9-D9F44BDE0127}" srcOrd="1" destOrd="0" presId="urn:microsoft.com/office/officeart/2005/8/layout/StepDownProcess"/>
    <dgm:cxn modelId="{40C86588-C2D7-4FF1-8F75-37F4BF4367D5}" type="presParOf" srcId="{7D805B77-E7D3-4FE4-8562-C322DBB3DD42}" destId="{7D05D48C-53DC-4594-9381-47CA63969E42}" srcOrd="2" destOrd="0" presId="urn:microsoft.com/office/officeart/2005/8/layout/StepDownProcess"/>
    <dgm:cxn modelId="{02CDF5BF-E16D-49C4-A6D9-A9ED8D8A1557}" type="presParOf" srcId="{7D05D48C-53DC-4594-9381-47CA63969E42}" destId="{2096933D-B94F-473F-912A-50CB4947E536}" srcOrd="0" destOrd="0" presId="urn:microsoft.com/office/officeart/2005/8/layout/StepDownProcess"/>
    <dgm:cxn modelId="{F1C51D45-C707-4C86-91FC-32825EB54870}" type="presParOf" srcId="{7D05D48C-53DC-4594-9381-47CA63969E42}" destId="{C9D584AC-90C7-472B-8E6B-3878B454468D}" srcOrd="1" destOrd="0" presId="urn:microsoft.com/office/officeart/2005/8/layout/StepDownProcess"/>
    <dgm:cxn modelId="{75A606A7-4EA9-47F2-8F51-A8173163DD30}" type="presParOf" srcId="{7D05D48C-53DC-4594-9381-47CA63969E42}" destId="{06826D2C-77A1-40BF-AEA9-B85B72346B7F}" srcOrd="2" destOrd="0" presId="urn:microsoft.com/office/officeart/2005/8/layout/StepDownProcess"/>
    <dgm:cxn modelId="{221F63E3-78DE-473B-A1DC-80FA7600EC5A}" type="presParOf" srcId="{7D805B77-E7D3-4FE4-8562-C322DBB3DD42}" destId="{49D1F46B-6B5B-4357-8C29-F370E652D4F3}" srcOrd="3" destOrd="0" presId="urn:microsoft.com/office/officeart/2005/8/layout/StepDownProcess"/>
    <dgm:cxn modelId="{9EB14E79-DAE4-41CF-BDFA-669F3C0CCB12}" type="presParOf" srcId="{7D805B77-E7D3-4FE4-8562-C322DBB3DD42}" destId="{2D5EA04F-DB2E-417C-AB88-F9F60A683539}" srcOrd="4" destOrd="0" presId="urn:microsoft.com/office/officeart/2005/8/layout/StepDownProcess"/>
    <dgm:cxn modelId="{84ADF627-0079-4617-BE29-0881255D465E}" type="presParOf" srcId="{2D5EA04F-DB2E-417C-AB88-F9F60A683539}" destId="{9070DC6E-3DE3-421F-B789-BB4CDDE6D471}" srcOrd="0" destOrd="0" presId="urn:microsoft.com/office/officeart/2005/8/layout/StepDownProcess"/>
    <dgm:cxn modelId="{85BD5258-F87B-4227-82DB-4646A96C240A}" type="presParOf" srcId="{2D5EA04F-DB2E-417C-AB88-F9F60A683539}" destId="{D9A45589-4E46-45BE-B776-98EC320B1C4A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8A6EB1-DF06-4656-8C72-D75E7A44F9D1}">
      <dsp:nvSpPr>
        <dsp:cNvPr id="0" name=""/>
        <dsp:cNvSpPr/>
      </dsp:nvSpPr>
      <dsp:spPr>
        <a:xfrm>
          <a:off x="5764537" y="1533694"/>
          <a:ext cx="284778" cy="13485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48568"/>
              </a:lnTo>
              <a:lnTo>
                <a:pt x="284778" y="1348568"/>
              </a:lnTo>
            </a:path>
          </a:pathLst>
        </a:custGeom>
        <a:noFill/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61A056-3006-4128-B2E3-64D66CCE11CF}">
      <dsp:nvSpPr>
        <dsp:cNvPr id="0" name=""/>
        <dsp:cNvSpPr/>
      </dsp:nvSpPr>
      <dsp:spPr>
        <a:xfrm>
          <a:off x="3953895" y="460503"/>
          <a:ext cx="2700035" cy="3087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588"/>
              </a:lnTo>
              <a:lnTo>
                <a:pt x="2700035" y="114588"/>
              </a:lnTo>
              <a:lnTo>
                <a:pt x="2700035" y="308753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775637-1852-4CEF-89D6-DCAD623CAFB8}">
      <dsp:nvSpPr>
        <dsp:cNvPr id="0" name=""/>
        <dsp:cNvSpPr/>
      </dsp:nvSpPr>
      <dsp:spPr>
        <a:xfrm>
          <a:off x="3331942" y="1681435"/>
          <a:ext cx="168448" cy="13388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8807"/>
              </a:lnTo>
              <a:lnTo>
                <a:pt x="168448" y="1338807"/>
              </a:lnTo>
            </a:path>
          </a:pathLst>
        </a:custGeom>
        <a:noFill/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CF9694-E2FA-4816-91B2-4CBFF830A436}">
      <dsp:nvSpPr>
        <dsp:cNvPr id="0" name=""/>
        <dsp:cNvSpPr/>
      </dsp:nvSpPr>
      <dsp:spPr>
        <a:xfrm>
          <a:off x="3903719" y="460503"/>
          <a:ext cx="91440" cy="289438"/>
        </a:xfrm>
        <a:custGeom>
          <a:avLst/>
          <a:gdLst/>
          <a:ahLst/>
          <a:cxnLst/>
          <a:rect l="0" t="0" r="0" b="0"/>
          <a:pathLst>
            <a:path>
              <a:moveTo>
                <a:pt x="50176" y="0"/>
              </a:moveTo>
              <a:lnTo>
                <a:pt x="50176" y="95273"/>
              </a:lnTo>
              <a:lnTo>
                <a:pt x="45720" y="95273"/>
              </a:lnTo>
              <a:lnTo>
                <a:pt x="45720" y="289438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A7703C-5F85-467A-9D5F-AF5B2C6271DB}">
      <dsp:nvSpPr>
        <dsp:cNvPr id="0" name=""/>
        <dsp:cNvSpPr/>
      </dsp:nvSpPr>
      <dsp:spPr>
        <a:xfrm>
          <a:off x="364551" y="1555976"/>
          <a:ext cx="121122" cy="12987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98751"/>
              </a:lnTo>
              <a:lnTo>
                <a:pt x="121122" y="1298751"/>
              </a:lnTo>
            </a:path>
          </a:pathLst>
        </a:custGeom>
        <a:noFill/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8BBD9E-1DE7-4AF1-A56C-22C5B3058F8E}">
      <dsp:nvSpPr>
        <dsp:cNvPr id="0" name=""/>
        <dsp:cNvSpPr/>
      </dsp:nvSpPr>
      <dsp:spPr>
        <a:xfrm>
          <a:off x="1249847" y="460503"/>
          <a:ext cx="2704048" cy="303732"/>
        </a:xfrm>
        <a:custGeom>
          <a:avLst/>
          <a:gdLst/>
          <a:ahLst/>
          <a:cxnLst/>
          <a:rect l="0" t="0" r="0" b="0"/>
          <a:pathLst>
            <a:path>
              <a:moveTo>
                <a:pt x="2704048" y="0"/>
              </a:moveTo>
              <a:lnTo>
                <a:pt x="2704048" y="109567"/>
              </a:lnTo>
              <a:lnTo>
                <a:pt x="0" y="109567"/>
              </a:lnTo>
              <a:lnTo>
                <a:pt x="0" y="303732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8C11B8-A600-4231-8BAF-86EF9B09B1A8}">
      <dsp:nvSpPr>
        <dsp:cNvPr id="0" name=""/>
        <dsp:cNvSpPr/>
      </dsp:nvSpPr>
      <dsp:spPr>
        <a:xfrm>
          <a:off x="1643701" y="0"/>
          <a:ext cx="4620388" cy="4605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Разрешение спора</a:t>
          </a:r>
          <a:endParaRPr lang="ru-RU" sz="1600" b="1" kern="1200" dirty="0">
            <a:latin typeface="Times New Roman" pitchFamily="18" charset="0"/>
            <a:cs typeface="Times New Roman" pitchFamily="18" charset="0"/>
          </a:endParaRPr>
        </a:p>
      </dsp:txBody>
      <dsp:txXfrm>
        <a:off x="1643701" y="0"/>
        <a:ext cx="4620388" cy="460503"/>
      </dsp:txXfrm>
    </dsp:sp>
    <dsp:sp modelId="{0789B2D8-56BE-4996-84EE-C08AD5D9104B}">
      <dsp:nvSpPr>
        <dsp:cNvPr id="0" name=""/>
        <dsp:cNvSpPr/>
      </dsp:nvSpPr>
      <dsp:spPr>
        <a:xfrm>
          <a:off x="143226" y="764236"/>
          <a:ext cx="2213240" cy="79174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500" kern="1200" dirty="0" smtClean="0">
              <a:latin typeface="Times New Roman" pitchFamily="18" charset="0"/>
              <a:cs typeface="Times New Roman" pitchFamily="18" charset="0"/>
            </a:rPr>
            <a:t>Погашение требований об оплате последствий недействительности сделки бюджетом области</a:t>
          </a:r>
          <a:endParaRPr lang="ru-RU" sz="15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143226" y="764236"/>
        <a:ext cx="2213240" cy="791740"/>
      </dsp:txXfrm>
    </dsp:sp>
    <dsp:sp modelId="{19A343B9-B261-4F71-89B7-7CD07847D80F}">
      <dsp:nvSpPr>
        <dsp:cNvPr id="0" name=""/>
        <dsp:cNvSpPr/>
      </dsp:nvSpPr>
      <dsp:spPr>
        <a:xfrm>
          <a:off x="485673" y="2016684"/>
          <a:ext cx="2556765" cy="167608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400" b="0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Сумма оплаты: 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400" b="0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33 428,95 тыс. руб.: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400" b="0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18 </a:t>
          </a:r>
          <a:r>
            <a:rPr lang="ru-RU" sz="1400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683,00 тыс. руб. последствия недействительной сделки.</a:t>
          </a:r>
          <a:endParaRPr lang="ru-RU" sz="1400" kern="1200" dirty="0" smtClean="0">
            <a:latin typeface="Times New Roman" pitchFamily="18" charset="0"/>
            <a:cs typeface="Times New Roman" pitchFamily="18" charset="0"/>
          </a:endParaRP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400" b="1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Риски:</a:t>
          </a:r>
          <a:r>
            <a:rPr lang="ru-RU" sz="1400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14 745,95 тыс. руб. проценты за пользование денежными средствами (в случае удовлетворения требований).</a:t>
          </a:r>
          <a:endParaRPr lang="ru-RU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85673" y="2016684"/>
        <a:ext cx="2556765" cy="1676088"/>
      </dsp:txXfrm>
    </dsp:sp>
    <dsp:sp modelId="{15D604E4-8A6D-46BD-AEC8-41FF3EC553EF}">
      <dsp:nvSpPr>
        <dsp:cNvPr id="0" name=""/>
        <dsp:cNvSpPr/>
      </dsp:nvSpPr>
      <dsp:spPr>
        <a:xfrm>
          <a:off x="3177568" y="749942"/>
          <a:ext cx="1543741" cy="9314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500" b="0" kern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Передача имущества в конкурсную массу </a:t>
          </a:r>
          <a:endParaRPr lang="ru-RU" sz="1500" b="0" kern="1200" dirty="0">
            <a:solidFill>
              <a:schemeClr val="tx1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3177568" y="749942"/>
        <a:ext cx="1543741" cy="931492"/>
      </dsp:txXfrm>
    </dsp:sp>
    <dsp:sp modelId="{C73BFD36-11E7-46EA-810D-CC4F058531C1}">
      <dsp:nvSpPr>
        <dsp:cNvPr id="0" name=""/>
        <dsp:cNvSpPr/>
      </dsp:nvSpPr>
      <dsp:spPr>
        <a:xfrm>
          <a:off x="3500391" y="2170142"/>
          <a:ext cx="2076160" cy="170020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Реализация имущества на торгах (конкурс).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4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Риски:</a:t>
          </a:r>
          <a:r>
            <a:rPr lang="ru-RU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потеря имущества. </a:t>
          </a:r>
          <a:endParaRPr lang="ru-RU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500391" y="2170142"/>
        <a:ext cx="2076160" cy="1700201"/>
      </dsp:txXfrm>
    </dsp:sp>
    <dsp:sp modelId="{B9E87DB9-9404-4E4A-AA87-F94648165EFC}">
      <dsp:nvSpPr>
        <dsp:cNvPr id="0" name=""/>
        <dsp:cNvSpPr/>
      </dsp:nvSpPr>
      <dsp:spPr>
        <a:xfrm>
          <a:off x="5542189" y="769257"/>
          <a:ext cx="2223485" cy="76443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endParaRPr lang="ru-RU" sz="1500" kern="1200" dirty="0" smtClean="0">
            <a:latin typeface="Times New Roman" pitchFamily="18" charset="0"/>
            <a:cs typeface="Times New Roman" pitchFamily="18" charset="0"/>
          </a:endParaRPr>
        </a:p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ru-RU" sz="1500" kern="1200" dirty="0" smtClean="0">
              <a:latin typeface="Times New Roman" pitchFamily="18" charset="0"/>
              <a:cs typeface="Times New Roman" pitchFamily="18" charset="0"/>
            </a:rPr>
            <a:t>Исполнение обязательств должника (инвестор) 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5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5542189" y="769257"/>
        <a:ext cx="2223485" cy="764436"/>
      </dsp:txXfrm>
    </dsp:sp>
    <dsp:sp modelId="{0A0B42C3-19C6-40A5-B66D-DEAA74F953F2}">
      <dsp:nvSpPr>
        <dsp:cNvPr id="0" name=""/>
        <dsp:cNvSpPr/>
      </dsp:nvSpPr>
      <dsp:spPr>
        <a:xfrm>
          <a:off x="6049315" y="2037478"/>
          <a:ext cx="2005151" cy="168956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Сумма оплаты 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400" b="0" kern="1200" dirty="0" smtClean="0">
              <a:latin typeface="Times New Roman" pitchFamily="18" charset="0"/>
              <a:cs typeface="Times New Roman" pitchFamily="18" charset="0"/>
            </a:rPr>
            <a:t>15 143,71 </a:t>
          </a:r>
          <a:r>
            <a:rPr lang="ru-RU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тыс. руб.  оплата кредиторской и текущей задолженностей.</a:t>
          </a:r>
        </a:p>
        <a:p>
          <a:pPr lvl="0" algn="ctr" defTabSz="6223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400" b="1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Риски:</a:t>
          </a:r>
          <a:r>
            <a:rPr lang="ru-RU" sz="14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сохраняется риск потери имущества.  </a:t>
          </a:r>
          <a:endParaRPr lang="ru-RU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049315" y="2037478"/>
        <a:ext cx="2005151" cy="16895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C9083A-1ABC-405F-962D-C279F47692C4}">
      <dsp:nvSpPr>
        <dsp:cNvPr id="0" name=""/>
        <dsp:cNvSpPr/>
      </dsp:nvSpPr>
      <dsp:spPr>
        <a:xfrm rot="5400000">
          <a:off x="978980" y="1210561"/>
          <a:ext cx="958408" cy="109111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1BE9E1-E27B-49BD-B173-D62B67106482}">
      <dsp:nvSpPr>
        <dsp:cNvPr id="0" name=""/>
        <dsp:cNvSpPr/>
      </dsp:nvSpPr>
      <dsp:spPr>
        <a:xfrm>
          <a:off x="372875" y="52397"/>
          <a:ext cx="2209319" cy="1205938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Оплата последствий недействительности сделки по решению суда  33 428,95 </a:t>
          </a:r>
        </a:p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тыс. руб.</a:t>
          </a:r>
          <a:endParaRPr lang="ru-RU" sz="1600" b="1" kern="1200" dirty="0">
            <a:latin typeface="Times New Roman" pitchFamily="18" charset="0"/>
            <a:cs typeface="Times New Roman" pitchFamily="18" charset="0"/>
          </a:endParaRPr>
        </a:p>
      </dsp:txBody>
      <dsp:txXfrm>
        <a:off x="431755" y="111277"/>
        <a:ext cx="2091559" cy="1088178"/>
      </dsp:txXfrm>
    </dsp:sp>
    <dsp:sp modelId="{BB9C2B11-35C9-433F-891D-C231841D8BCB}">
      <dsp:nvSpPr>
        <dsp:cNvPr id="0" name=""/>
        <dsp:cNvSpPr/>
      </dsp:nvSpPr>
      <dsp:spPr>
        <a:xfrm>
          <a:off x="2699655" y="186358"/>
          <a:ext cx="4460349" cy="912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18 683,00 тыс. руб. последствия недействительной сделки;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14 745,95тыс. руб. проценты за пользование денежными средствами (в случае удовлетворения требований судом).</a:t>
          </a:r>
          <a:endParaRPr lang="ru-RU" sz="1600" kern="1200" dirty="0"/>
        </a:p>
      </dsp:txBody>
      <dsp:txXfrm>
        <a:off x="2699655" y="186358"/>
        <a:ext cx="4460349" cy="912769"/>
      </dsp:txXfrm>
    </dsp:sp>
    <dsp:sp modelId="{2096933D-B94F-473F-912A-50CB4947E536}">
      <dsp:nvSpPr>
        <dsp:cNvPr id="0" name=""/>
        <dsp:cNvSpPr/>
      </dsp:nvSpPr>
      <dsp:spPr>
        <a:xfrm rot="5400000">
          <a:off x="2708694" y="2540288"/>
          <a:ext cx="958408" cy="109111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D584AC-90C7-472B-8E6B-3878B454468D}">
      <dsp:nvSpPr>
        <dsp:cNvPr id="0" name=""/>
        <dsp:cNvSpPr/>
      </dsp:nvSpPr>
      <dsp:spPr>
        <a:xfrm>
          <a:off x="2162222" y="1362505"/>
          <a:ext cx="2006951" cy="1129324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Риски: оплата процентов, </a:t>
          </a:r>
        </a:p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 в случае оплаты </a:t>
          </a:r>
        </a:p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18 683,00 тыс. руб.  </a:t>
          </a:r>
          <a:endParaRPr lang="ru-RU" sz="1600" b="1" kern="1200" dirty="0">
            <a:latin typeface="Times New Roman" pitchFamily="18" charset="0"/>
            <a:cs typeface="Times New Roman" pitchFamily="18" charset="0"/>
          </a:endParaRPr>
        </a:p>
      </dsp:txBody>
      <dsp:txXfrm>
        <a:off x="2217361" y="1417644"/>
        <a:ext cx="1896673" cy="1019046"/>
      </dsp:txXfrm>
    </dsp:sp>
    <dsp:sp modelId="{06826D2C-77A1-40BF-AEA9-B85B72346B7F}">
      <dsp:nvSpPr>
        <dsp:cNvPr id="0" name=""/>
        <dsp:cNvSpPr/>
      </dsp:nvSpPr>
      <dsp:spPr>
        <a:xfrm>
          <a:off x="4261618" y="1290965"/>
          <a:ext cx="3428845" cy="11444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14 745,95 тыс. руб. проценты за пользование денежными средствами (в случае удовлетворения требований судом).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4261618" y="1290965"/>
        <a:ext cx="3428845" cy="1144449"/>
      </dsp:txXfrm>
    </dsp:sp>
    <dsp:sp modelId="{9070DC6E-3DE3-421F-B789-BB4CDDE6D471}">
      <dsp:nvSpPr>
        <dsp:cNvPr id="0" name=""/>
        <dsp:cNvSpPr/>
      </dsp:nvSpPr>
      <dsp:spPr>
        <a:xfrm>
          <a:off x="3809398" y="2607168"/>
          <a:ext cx="1940463" cy="1129324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Результат: имущество остается в реестре имущества Тверской области </a:t>
          </a:r>
          <a:endParaRPr lang="ru-RU" sz="1600" b="1" kern="1200" dirty="0">
            <a:latin typeface="Times New Roman" pitchFamily="18" charset="0"/>
            <a:cs typeface="Times New Roman" pitchFamily="18" charset="0"/>
          </a:endParaRPr>
        </a:p>
      </dsp:txBody>
      <dsp:txXfrm>
        <a:off x="3864537" y="2662307"/>
        <a:ext cx="1830185" cy="1019046"/>
      </dsp:txXfrm>
    </dsp:sp>
    <dsp:sp modelId="{D9A45589-4E46-45BE-B776-98EC320B1C4A}">
      <dsp:nvSpPr>
        <dsp:cNvPr id="0" name=""/>
        <dsp:cNvSpPr/>
      </dsp:nvSpPr>
      <dsp:spPr>
        <a:xfrm>
          <a:off x="5819947" y="2623527"/>
          <a:ext cx="2433401" cy="1125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marR="0" lvl="1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Char char="••"/>
            <a:tabLst/>
            <a:defRPr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оплата кредиторской и текущей задолженностей;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  <a:p>
          <a:pPr marL="0" marR="0" lvl="1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Char char="••"/>
            <a:tabLst/>
            <a:defRPr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конкурсное производство завершается.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  <a:p>
          <a:pPr marL="171450" lvl="1" indent="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ru-RU" sz="16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5819947" y="2623527"/>
        <a:ext cx="2433401" cy="11255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C9083A-1ABC-405F-962D-C279F47692C4}">
      <dsp:nvSpPr>
        <dsp:cNvPr id="0" name=""/>
        <dsp:cNvSpPr/>
      </dsp:nvSpPr>
      <dsp:spPr>
        <a:xfrm rot="5400000">
          <a:off x="1010406" y="1247330"/>
          <a:ext cx="969177" cy="110337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1BE9E1-E27B-49BD-B173-D62B67106482}">
      <dsp:nvSpPr>
        <dsp:cNvPr id="0" name=""/>
        <dsp:cNvSpPr/>
      </dsp:nvSpPr>
      <dsp:spPr>
        <a:xfrm>
          <a:off x="362957" y="75139"/>
          <a:ext cx="2052163" cy="1142013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Принятие судом решения о возврате имущества в конкурсную массу</a:t>
          </a:r>
          <a:endParaRPr lang="ru-RU" sz="1600" b="1" kern="1200" dirty="0">
            <a:latin typeface="Times New Roman" pitchFamily="18" charset="0"/>
            <a:cs typeface="Times New Roman" pitchFamily="18" charset="0"/>
          </a:endParaRPr>
        </a:p>
      </dsp:txBody>
      <dsp:txXfrm>
        <a:off x="418716" y="130898"/>
        <a:ext cx="1940645" cy="1030495"/>
      </dsp:txXfrm>
    </dsp:sp>
    <dsp:sp modelId="{BB9C2B11-35C9-433F-891D-C231841D8BCB}">
      <dsp:nvSpPr>
        <dsp:cNvPr id="0" name=""/>
        <dsp:cNvSpPr/>
      </dsp:nvSpPr>
      <dsp:spPr>
        <a:xfrm>
          <a:off x="2521228" y="132109"/>
          <a:ext cx="2777806" cy="923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имущество признано социально значимым (решение муниципального образования от 11.08.2016)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2521228" y="132109"/>
        <a:ext cx="2777806" cy="923025"/>
      </dsp:txXfrm>
    </dsp:sp>
    <dsp:sp modelId="{2096933D-B94F-473F-912A-50CB4947E536}">
      <dsp:nvSpPr>
        <dsp:cNvPr id="0" name=""/>
        <dsp:cNvSpPr/>
      </dsp:nvSpPr>
      <dsp:spPr>
        <a:xfrm rot="5400000">
          <a:off x="2599095" y="2479186"/>
          <a:ext cx="969177" cy="110337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D584AC-90C7-472B-8E6B-3878B454468D}">
      <dsp:nvSpPr>
        <dsp:cNvPr id="0" name=""/>
        <dsp:cNvSpPr/>
      </dsp:nvSpPr>
      <dsp:spPr>
        <a:xfrm>
          <a:off x="2260941" y="1283380"/>
          <a:ext cx="2029501" cy="1142013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Риски:</a:t>
          </a:r>
        </a:p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потеря имущества, реализация имущества на торгах (конкурс)</a:t>
          </a:r>
          <a:endParaRPr lang="ru-RU" sz="1600" b="1" kern="1200" dirty="0">
            <a:latin typeface="Times New Roman" pitchFamily="18" charset="0"/>
            <a:cs typeface="Times New Roman" pitchFamily="18" charset="0"/>
          </a:endParaRPr>
        </a:p>
      </dsp:txBody>
      <dsp:txXfrm>
        <a:off x="2316700" y="1339139"/>
        <a:ext cx="1917983" cy="1030495"/>
      </dsp:txXfrm>
    </dsp:sp>
    <dsp:sp modelId="{06826D2C-77A1-40BF-AEA9-B85B72346B7F}">
      <dsp:nvSpPr>
        <dsp:cNvPr id="0" name=""/>
        <dsp:cNvSpPr/>
      </dsp:nvSpPr>
      <dsp:spPr>
        <a:xfrm>
          <a:off x="4536737" y="1244327"/>
          <a:ext cx="2533078" cy="1157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специальные условия торгов и обязательства покупателя в отношении имущества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4536737" y="1244327"/>
        <a:ext cx="2533078" cy="1157308"/>
      </dsp:txXfrm>
    </dsp:sp>
    <dsp:sp modelId="{9070DC6E-3DE3-421F-B789-BB4CDDE6D471}">
      <dsp:nvSpPr>
        <dsp:cNvPr id="0" name=""/>
        <dsp:cNvSpPr/>
      </dsp:nvSpPr>
      <dsp:spPr>
        <a:xfrm>
          <a:off x="3703437" y="2588062"/>
          <a:ext cx="1961450" cy="1142013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Передача имущества в муниципальную собственность</a:t>
          </a:r>
          <a:endParaRPr lang="ru-RU" sz="1600" b="1" kern="1200" dirty="0">
            <a:latin typeface="Times New Roman" pitchFamily="18" charset="0"/>
            <a:cs typeface="Times New Roman" pitchFamily="18" charset="0"/>
          </a:endParaRPr>
        </a:p>
      </dsp:txBody>
      <dsp:txXfrm>
        <a:off x="3759196" y="2643821"/>
        <a:ext cx="1849932" cy="1030495"/>
      </dsp:txXfrm>
    </dsp:sp>
    <dsp:sp modelId="{D9A45589-4E46-45BE-B776-98EC320B1C4A}">
      <dsp:nvSpPr>
        <dsp:cNvPr id="0" name=""/>
        <dsp:cNvSpPr/>
      </dsp:nvSpPr>
      <dsp:spPr>
        <a:xfrm>
          <a:off x="5666267" y="2612561"/>
          <a:ext cx="2587081" cy="1138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в случае, если торги дважды признаны несостоявшимися, судьба имущества решается на собрании кредиторов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5666267" y="2612561"/>
        <a:ext cx="2587081" cy="113814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C9083A-1ABC-405F-962D-C279F47692C4}">
      <dsp:nvSpPr>
        <dsp:cNvPr id="0" name=""/>
        <dsp:cNvSpPr/>
      </dsp:nvSpPr>
      <dsp:spPr>
        <a:xfrm rot="5400000">
          <a:off x="752729" y="1228189"/>
          <a:ext cx="969177" cy="110337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1BE9E1-E27B-49BD-B173-D62B67106482}">
      <dsp:nvSpPr>
        <dsp:cNvPr id="0" name=""/>
        <dsp:cNvSpPr/>
      </dsp:nvSpPr>
      <dsp:spPr>
        <a:xfrm>
          <a:off x="94344" y="75139"/>
          <a:ext cx="2787849" cy="1142013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Сумма оплаты 15 143,71 тыс. руб. кредиторская задолженность</a:t>
          </a:r>
        </a:p>
      </dsp:txBody>
      <dsp:txXfrm>
        <a:off x="150103" y="130898"/>
        <a:ext cx="2676331" cy="1030495"/>
      </dsp:txXfrm>
    </dsp:sp>
    <dsp:sp modelId="{BB9C2B11-35C9-433F-891D-C231841D8BCB}">
      <dsp:nvSpPr>
        <dsp:cNvPr id="0" name=""/>
        <dsp:cNvSpPr/>
      </dsp:nvSpPr>
      <dsp:spPr>
        <a:xfrm>
          <a:off x="3085031" y="194062"/>
          <a:ext cx="2777806" cy="923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поиски потенциального инвестора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ru-RU" sz="16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3085031" y="194062"/>
        <a:ext cx="2777806" cy="923025"/>
      </dsp:txXfrm>
    </dsp:sp>
    <dsp:sp modelId="{2096933D-B94F-473F-912A-50CB4947E536}">
      <dsp:nvSpPr>
        <dsp:cNvPr id="0" name=""/>
        <dsp:cNvSpPr/>
      </dsp:nvSpPr>
      <dsp:spPr>
        <a:xfrm rot="5400000">
          <a:off x="2064579" y="2498327"/>
          <a:ext cx="969177" cy="110337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D584AC-90C7-472B-8E6B-3878B454468D}">
      <dsp:nvSpPr>
        <dsp:cNvPr id="0" name=""/>
        <dsp:cNvSpPr/>
      </dsp:nvSpPr>
      <dsp:spPr>
        <a:xfrm>
          <a:off x="1902188" y="1292905"/>
          <a:ext cx="2828246" cy="1142013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Риски:</a:t>
          </a:r>
        </a:p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длительная процедура замены кредитора (инвестора), сохраняется риск потери имущества</a:t>
          </a:r>
          <a:endParaRPr lang="ru-RU" sz="1600" b="1" kern="1200" dirty="0">
            <a:latin typeface="Times New Roman" pitchFamily="18" charset="0"/>
            <a:cs typeface="Times New Roman" pitchFamily="18" charset="0"/>
          </a:endParaRPr>
        </a:p>
      </dsp:txBody>
      <dsp:txXfrm>
        <a:off x="1957947" y="1348664"/>
        <a:ext cx="2716728" cy="1030495"/>
      </dsp:txXfrm>
    </dsp:sp>
    <dsp:sp modelId="{06826D2C-77A1-40BF-AEA9-B85B72346B7F}">
      <dsp:nvSpPr>
        <dsp:cNvPr id="0" name=""/>
        <dsp:cNvSpPr/>
      </dsp:nvSpPr>
      <dsp:spPr>
        <a:xfrm>
          <a:off x="4880996" y="1161744"/>
          <a:ext cx="3189217" cy="1157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заключение мирового соглашения;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решение суда об утверждении мирового соглашения;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замена кредитора через суд. 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4880996" y="1161744"/>
        <a:ext cx="3189217" cy="1157308"/>
      </dsp:txXfrm>
    </dsp:sp>
    <dsp:sp modelId="{9070DC6E-3DE3-421F-B789-BB4CDDE6D471}">
      <dsp:nvSpPr>
        <dsp:cNvPr id="0" name=""/>
        <dsp:cNvSpPr/>
      </dsp:nvSpPr>
      <dsp:spPr>
        <a:xfrm>
          <a:off x="3223496" y="2513443"/>
          <a:ext cx="2307986" cy="1142013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Результат:</a:t>
          </a:r>
        </a:p>
        <a:p>
          <a:pPr lvl="0" algn="ctr" defTabSz="711200">
            <a:lnSpc>
              <a:spcPct val="100000"/>
            </a:lnSpc>
            <a:spcBef>
              <a:spcPct val="0"/>
            </a:spcBef>
            <a:spcAft>
              <a:spcPts val="0"/>
            </a:spcAft>
          </a:pPr>
          <a:r>
            <a:rPr lang="ru-RU" sz="1600" b="1" kern="1200" dirty="0" smtClean="0">
              <a:latin typeface="Times New Roman" pitchFamily="18" charset="0"/>
              <a:cs typeface="Times New Roman" pitchFamily="18" charset="0"/>
            </a:rPr>
            <a:t>имущество остается в реестре имущества Тверской области </a:t>
          </a:r>
        </a:p>
      </dsp:txBody>
      <dsp:txXfrm>
        <a:off x="3279255" y="2569202"/>
        <a:ext cx="2196468" cy="1030495"/>
      </dsp:txXfrm>
    </dsp:sp>
    <dsp:sp modelId="{D9A45589-4E46-45BE-B776-98EC320B1C4A}">
      <dsp:nvSpPr>
        <dsp:cNvPr id="0" name=""/>
        <dsp:cNvSpPr/>
      </dsp:nvSpPr>
      <dsp:spPr>
        <a:xfrm>
          <a:off x="5537108" y="2517309"/>
          <a:ext cx="2608737" cy="11381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оплата кредиторской и текущей задолженностей;</a:t>
          </a:r>
          <a:endParaRPr lang="ru-RU" sz="1600" kern="1200" dirty="0">
            <a:latin typeface="Times New Roman" pitchFamily="18" charset="0"/>
            <a:cs typeface="Times New Roman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600" kern="1200" dirty="0" smtClean="0">
              <a:latin typeface="Times New Roman" pitchFamily="18" charset="0"/>
              <a:cs typeface="Times New Roman" pitchFamily="18" charset="0"/>
            </a:rPr>
            <a:t>конкурсное производство завершается</a:t>
          </a:r>
          <a:endParaRPr lang="ru-RU" sz="1600" kern="1200" dirty="0"/>
        </a:p>
      </dsp:txBody>
      <dsp:txXfrm>
        <a:off x="5537108" y="2517309"/>
        <a:ext cx="2608737" cy="11381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4" y="5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82" y="5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7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4" y="9428164"/>
            <a:ext cx="2944813" cy="496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82" y="9428164"/>
            <a:ext cx="2944813" cy="496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B7ABE102-4D03-47A9-A4B0-701653FB79EA}" type="slidenum">
              <a:rPr lang="ru-RU" altLang="ru-RU"/>
              <a:pPr/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97034331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11.jpeg>
</file>

<file path=ppt/media/image2.jpg>
</file>

<file path=ppt/media/image3.pn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4" y="5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82" y="5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8900" y="742950"/>
            <a:ext cx="6619875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6" y="4714880"/>
            <a:ext cx="5438775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</a:p>
        </p:txBody>
      </p:sp>
      <p:sp>
        <p:nvSpPr>
          <p:cNvPr id="870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4" y="9428164"/>
            <a:ext cx="2944813" cy="496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70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82" y="9428164"/>
            <a:ext cx="2944813" cy="496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0" tIns="46150" rIns="92300" bIns="4615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785DCD3-3B96-4A74-9D1E-6663D6D596E7}" type="slidenum">
              <a:rPr lang="ru-RU" altLang="ru-RU"/>
              <a:pPr/>
              <a:t>‹#›</a:t>
            </a:fld>
            <a:endParaRPr lang="ru-RU" altLang="ru-RU" dirty="0"/>
          </a:p>
        </p:txBody>
      </p:sp>
    </p:spTree>
    <p:extLst>
      <p:ext uri="{BB962C8B-B14F-4D97-AF65-F5344CB8AC3E}">
        <p14:creationId xmlns:p14="http://schemas.microsoft.com/office/powerpoint/2010/main" val="352283784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 pitchFamily="-112" charset="-128"/>
      </a:defRPr>
    </a:lvl1pPr>
    <a:lvl2pPr marL="342892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2pPr>
    <a:lvl3pPr marL="685783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3pPr>
    <a:lvl4pPr marL="1028675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4pPr>
    <a:lvl5pPr marL="137156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5pPr>
    <a:lvl6pPr marL="1714457" algn="l" defTabSz="342892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342892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342892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342892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6932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0694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2208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6576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856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E5FC58-F49E-484C-84E2-3EBD3BA50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5044C9-5CA7-4938-B9B3-2F43E0FB6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66" indent="0" algn="ctr">
              <a:buNone/>
              <a:defRPr sz="1500"/>
            </a:lvl2pPr>
            <a:lvl3pPr marL="685732" indent="0" algn="ctr">
              <a:buNone/>
              <a:defRPr sz="1400"/>
            </a:lvl3pPr>
            <a:lvl4pPr marL="1028598" indent="0" algn="ctr">
              <a:buNone/>
              <a:defRPr sz="1200"/>
            </a:lvl4pPr>
            <a:lvl5pPr marL="1371464" indent="0" algn="ctr">
              <a:buNone/>
              <a:defRPr sz="1200"/>
            </a:lvl5pPr>
            <a:lvl6pPr marL="1714331" indent="0" algn="ctr">
              <a:buNone/>
              <a:defRPr sz="1200"/>
            </a:lvl6pPr>
            <a:lvl7pPr marL="2057195" indent="0" algn="ctr">
              <a:buNone/>
              <a:defRPr sz="1200"/>
            </a:lvl7pPr>
            <a:lvl8pPr marL="2400060" indent="0" algn="ctr">
              <a:buNone/>
              <a:defRPr sz="1200"/>
            </a:lvl8pPr>
            <a:lvl9pPr marL="2742926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4F967A-DA8C-4F0B-9166-E3BC34146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932BEC-B8C4-4A9E-8179-820DB0056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A79EC6-DD8E-4CA2-ACE3-9E6B91F67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461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20422F-1254-4B8F-A631-049B670DB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F647EF9-FCE3-4E75-86FF-CC890B3360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2B3D63-1256-4E98-852A-C67FCBDCC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FD0CCC-2B46-4912-A1A2-4A62CC942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8A454A-0C24-4AF7-A677-2827CC5C2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834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5174765-9868-47B5-9173-790FAF6A01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0418C58-CD8E-4D25-B276-3F34F9D2B4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AB6F40-1119-4FED-9BF2-08882B373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44B620-4F0F-4B0F-AF2C-5438C6DA2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7D5F87-E8E7-41DF-AD12-293B304B1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274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18.05.2021</a:t>
            </a: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BBF29-308C-46C4-B6C2-741810D5780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Заголовок 1"/>
          <p:cNvSpPr txBox="1">
            <a:spLocks/>
          </p:cNvSpPr>
          <p:nvPr userDrawn="1"/>
        </p:nvSpPr>
        <p:spPr bwMode="auto">
          <a:xfrm>
            <a:off x="795867" y="963358"/>
            <a:ext cx="7789868" cy="2453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45712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91424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137136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182848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3000" b="1" i="0" u="none" strike="noStrike" kern="0" cap="none" spc="-75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одзаголовок 2"/>
          <p:cNvSpPr txBox="1">
            <a:spLocks/>
          </p:cNvSpPr>
          <p:nvPr userDrawn="1"/>
        </p:nvSpPr>
        <p:spPr bwMode="auto">
          <a:xfrm>
            <a:off x="1507873" y="4039904"/>
            <a:ext cx="6400800" cy="1001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lang="ru-RU" sz="1600" b="1" kern="1200" dirty="0">
                <a:solidFill>
                  <a:srgbClr val="A88000"/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itchFamily="18" charset="0"/>
                <a:ea typeface="+mn-ea"/>
                <a:cs typeface="Times New Roman" pitchFamily="18" charset="0"/>
              </a:defRPr>
            </a:lvl1pPr>
            <a:lvl2pPr marL="342824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685646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028469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371292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1714115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056937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239976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2742583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srgbClr val="A88000"/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778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7BBF25-6CAE-4880-9191-3BACFDA9D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D23717-E34B-497A-832F-3AFF9C918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42D217-5B19-49DE-9505-10763D973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1983CCB-D9EE-4BF1-9767-0D3939C27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8C48DD-0FE5-4B93-994C-74531777F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094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4EC5CD-6CB9-4A28-A06B-32600375A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1282308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9D693A-0323-459C-A859-AC12BE246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6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5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6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19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06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2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9E7167-BEDF-4E8B-AA19-9CB8FCBD7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D2DBE4-617F-4C13-9393-E3D06DC54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AA09F3-AA4E-4340-8E6F-45CA30B12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307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4EE8C7-E8E4-4A6C-BE21-C66076E7A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7169FB-ACE7-40E2-B564-E0CD2712E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7B36AED-A155-4A26-9571-AF6FDBB03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1F5FF9-160A-41AE-838F-9AAEE5710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07EBC38-0037-4A56-9DF9-D1F646BE4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F70D773-C6B1-4464-9EB3-FA2BE8B50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385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0A11DC-D7A4-45FB-BE4C-0890F8622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13438BF-3DB4-4DD3-B949-F1B55A5F0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66" indent="0">
              <a:buNone/>
              <a:defRPr sz="1500" b="1"/>
            </a:lvl2pPr>
            <a:lvl3pPr marL="685732" indent="0">
              <a:buNone/>
              <a:defRPr sz="1400" b="1"/>
            </a:lvl3pPr>
            <a:lvl4pPr marL="1028598" indent="0">
              <a:buNone/>
              <a:defRPr sz="1200" b="1"/>
            </a:lvl4pPr>
            <a:lvl5pPr marL="1371464" indent="0">
              <a:buNone/>
              <a:defRPr sz="1200" b="1"/>
            </a:lvl5pPr>
            <a:lvl6pPr marL="1714331" indent="0">
              <a:buNone/>
              <a:defRPr sz="1200" b="1"/>
            </a:lvl6pPr>
            <a:lvl7pPr marL="2057195" indent="0">
              <a:buNone/>
              <a:defRPr sz="1200" b="1"/>
            </a:lvl7pPr>
            <a:lvl8pPr marL="2400060" indent="0">
              <a:buNone/>
              <a:defRPr sz="1200" b="1"/>
            </a:lvl8pPr>
            <a:lvl9pPr marL="2742926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F6EEEFC-6D1C-4F00-AD42-A54B9355D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1729A05-E28A-42D7-906F-A58A5D954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2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66" indent="0">
              <a:buNone/>
              <a:defRPr sz="1500" b="1"/>
            </a:lvl2pPr>
            <a:lvl3pPr marL="685732" indent="0">
              <a:buNone/>
              <a:defRPr sz="1400" b="1"/>
            </a:lvl3pPr>
            <a:lvl4pPr marL="1028598" indent="0">
              <a:buNone/>
              <a:defRPr sz="1200" b="1"/>
            </a:lvl4pPr>
            <a:lvl5pPr marL="1371464" indent="0">
              <a:buNone/>
              <a:defRPr sz="1200" b="1"/>
            </a:lvl5pPr>
            <a:lvl6pPr marL="1714331" indent="0">
              <a:buNone/>
              <a:defRPr sz="1200" b="1"/>
            </a:lvl6pPr>
            <a:lvl7pPr marL="2057195" indent="0">
              <a:buNone/>
              <a:defRPr sz="1200" b="1"/>
            </a:lvl7pPr>
            <a:lvl8pPr marL="2400060" indent="0">
              <a:buNone/>
              <a:defRPr sz="1200" b="1"/>
            </a:lvl8pPr>
            <a:lvl9pPr marL="2742926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748A2CC-03DD-4174-9320-F4E340D109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2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AB1E2C-B8C5-41EE-BCB5-91B53FEF5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2CB9096-DF4F-4BC4-8585-724EBE74E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36A3EDA-03EC-4EDE-8C37-04EDB03F8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613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8048AD-A81F-4E87-A3FC-B74CE1956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F142CC-A578-4B86-9EF9-2269D0F4E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94D32E8-81F1-41B7-BBC5-166466ADF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0D6AF2E-3A07-4C28-829D-B3321897F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238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4F18C1C-C265-4AF9-9ACA-211EE61B8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6EAC1DE-1AB8-48AE-8C1C-5C59EE2CB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CCBD8D8-4FF6-4612-9DC9-6DEA28212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021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82A98C-087E-488E-B144-14BB9A05A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3948E31-932A-45C7-A6B9-182F411C5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71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243E526-168D-405F-8454-329229260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866" indent="0">
              <a:buNone/>
              <a:defRPr sz="1100"/>
            </a:lvl2pPr>
            <a:lvl3pPr marL="685732" indent="0">
              <a:buNone/>
              <a:defRPr sz="900"/>
            </a:lvl3pPr>
            <a:lvl4pPr marL="1028598" indent="0">
              <a:buNone/>
              <a:defRPr sz="800"/>
            </a:lvl4pPr>
            <a:lvl5pPr marL="1371464" indent="0">
              <a:buNone/>
              <a:defRPr sz="800"/>
            </a:lvl5pPr>
            <a:lvl6pPr marL="1714331" indent="0">
              <a:buNone/>
              <a:defRPr sz="800"/>
            </a:lvl6pPr>
            <a:lvl7pPr marL="2057195" indent="0">
              <a:buNone/>
              <a:defRPr sz="800"/>
            </a:lvl7pPr>
            <a:lvl8pPr marL="2400060" indent="0">
              <a:buNone/>
              <a:defRPr sz="800"/>
            </a:lvl8pPr>
            <a:lvl9pPr marL="2742926" indent="0">
              <a:buNone/>
              <a:defRPr sz="8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FF297D-9139-4B3E-9238-B8F9DA67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A89006F-261D-4737-9C73-41CC4994B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6946124-2CB2-4725-B5D4-E16665ECB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915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583987-89C8-42C1-B461-6C114A792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318350-9C1D-48D0-B0A5-55950A4A8B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71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866" indent="0">
              <a:buNone/>
              <a:defRPr sz="2100"/>
            </a:lvl2pPr>
            <a:lvl3pPr marL="685732" indent="0">
              <a:buNone/>
              <a:defRPr sz="1800"/>
            </a:lvl3pPr>
            <a:lvl4pPr marL="1028598" indent="0">
              <a:buNone/>
              <a:defRPr sz="1500"/>
            </a:lvl4pPr>
            <a:lvl5pPr marL="1371464" indent="0">
              <a:buNone/>
              <a:defRPr sz="1500"/>
            </a:lvl5pPr>
            <a:lvl6pPr marL="1714331" indent="0">
              <a:buNone/>
              <a:defRPr sz="1500"/>
            </a:lvl6pPr>
            <a:lvl7pPr marL="2057195" indent="0">
              <a:buNone/>
              <a:defRPr sz="1500"/>
            </a:lvl7pPr>
            <a:lvl8pPr marL="2400060" indent="0">
              <a:buNone/>
              <a:defRPr sz="1500"/>
            </a:lvl8pPr>
            <a:lvl9pPr marL="2742926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D6C5DCB-91A2-4D7B-B5DC-2DFD57C87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2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866" indent="0">
              <a:buNone/>
              <a:defRPr sz="1100"/>
            </a:lvl2pPr>
            <a:lvl3pPr marL="685732" indent="0">
              <a:buNone/>
              <a:defRPr sz="900"/>
            </a:lvl3pPr>
            <a:lvl4pPr marL="1028598" indent="0">
              <a:buNone/>
              <a:defRPr sz="800"/>
            </a:lvl4pPr>
            <a:lvl5pPr marL="1371464" indent="0">
              <a:buNone/>
              <a:defRPr sz="800"/>
            </a:lvl5pPr>
            <a:lvl6pPr marL="1714331" indent="0">
              <a:buNone/>
              <a:defRPr sz="800"/>
            </a:lvl6pPr>
            <a:lvl7pPr marL="2057195" indent="0">
              <a:buNone/>
              <a:defRPr sz="800"/>
            </a:lvl7pPr>
            <a:lvl8pPr marL="2400060" indent="0">
              <a:buNone/>
              <a:defRPr sz="800"/>
            </a:lvl8pPr>
            <a:lvl9pPr marL="2742926" indent="0">
              <a:buNone/>
              <a:defRPr sz="8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988F85-C093-46DA-A9C0-6CD877675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>
                <a:solidFill>
                  <a:prstClr val="black">
                    <a:tint val="75000"/>
                  </a:prstClr>
                </a:solidFill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5E7F593-CDA6-402D-918E-1ACF78A3E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51DB7D8-DCDD-4DAD-998D-7E3C47D1C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147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F498C5-3B79-4124-B783-13D6BEEA5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74" tIns="34289" rIns="68574" bIns="34289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67FD704-0DD5-478A-848B-94E9F3417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74" tIns="34289" rIns="68574" bIns="34289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89E82A-55C0-4B36-B5C4-9604EB417F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68574" tIns="34289" rIns="68574" bIns="34289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32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ru-RU" smtClean="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rPr>
              <a:t>18.05.2021</a:t>
            </a:r>
            <a:endParaRPr lang="ru-RU">
              <a:solidFill>
                <a:prstClr val="black">
                  <a:tint val="75000"/>
                </a:prstClr>
              </a:solidFill>
              <a:latin typeface="Calibri"/>
              <a:cs typeface="+mn-cs"/>
            </a:endParaRP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E8124A-4D0D-4A1B-BC5D-EF12F1500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68574" tIns="34289" rIns="68574" bIns="34289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32" eaLnBrk="1" fontAlgn="auto" hangingPunct="1">
              <a:spcBef>
                <a:spcPts val="0"/>
              </a:spcBef>
              <a:spcAft>
                <a:spcPts val="0"/>
              </a:spcAft>
            </a:pPr>
            <a:endParaRPr lang="ru-RU">
              <a:solidFill>
                <a:prstClr val="black">
                  <a:tint val="75000"/>
                </a:prstClr>
              </a:solidFill>
              <a:latin typeface="Calibri"/>
              <a:cs typeface="+mn-cs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9BDF95-2865-474B-8EBB-DBB2A140F9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68574" tIns="34289" rIns="68574" bIns="34289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732" eaLnBrk="1" fontAlgn="auto" hangingPunct="1">
              <a:spcBef>
                <a:spcPts val="0"/>
              </a:spcBef>
              <a:spcAft>
                <a:spcPts val="0"/>
              </a:spcAft>
            </a:pPr>
            <a:fld id="{D21E03C2-2396-4C6D-9A8E-578EA3E60857}" type="slidenum">
              <a:rPr lang="ru-RU" smtClean="0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rPr>
              <a:pPr defTabSz="685732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ru-RU">
              <a:solidFill>
                <a:prstClr val="black">
                  <a:tint val="75000"/>
                </a:prstClr>
              </a:solidFill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191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8" r:id="rId1"/>
    <p:sldLayoutId id="2147484099" r:id="rId2"/>
    <p:sldLayoutId id="2147484100" r:id="rId3"/>
    <p:sldLayoutId id="2147484101" r:id="rId4"/>
    <p:sldLayoutId id="2147484102" r:id="rId5"/>
    <p:sldLayoutId id="2147484103" r:id="rId6"/>
    <p:sldLayoutId id="2147484104" r:id="rId7"/>
    <p:sldLayoutId id="2147484105" r:id="rId8"/>
    <p:sldLayoutId id="2147484106" r:id="rId9"/>
    <p:sldLayoutId id="2147484107" r:id="rId10"/>
    <p:sldLayoutId id="2147484108" r:id="rId11"/>
    <p:sldLayoutId id="2147484109" r:id="rId12"/>
  </p:sldLayoutIdLst>
  <p:hf hdr="0" dt="0"/>
  <p:txStyles>
    <p:titleStyle>
      <a:lvl1pPr algn="l" defTabSz="685732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34" indent="-171434" algn="l" defTabSz="685732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01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65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30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896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762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28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494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361" indent="-171434" algn="l" defTabSz="68573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66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32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98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64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31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95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60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26" algn="l" defTabSz="6857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1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idx="4294967295"/>
          </p:nvPr>
        </p:nvSpPr>
        <p:spPr>
          <a:xfrm>
            <a:off x="892644" y="1495261"/>
            <a:ext cx="7641771" cy="1790700"/>
          </a:xfrm>
        </p:spPr>
        <p:txBody>
          <a:bodyPr>
            <a:noAutofit/>
          </a:bodyPr>
          <a:lstStyle/>
          <a:p>
            <a:pPr algn="ctr"/>
            <a:r>
              <a:rPr lang="ru-RU" sz="2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Информация </a:t>
            </a:r>
            <a:br>
              <a:rPr lang="ru-RU" sz="2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 обособленным спорам </a:t>
            </a:r>
            <a:br>
              <a:rPr lang="ru-RU" sz="2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рамках дела о банкротстве </a:t>
            </a:r>
            <a:br>
              <a:rPr lang="ru-RU" sz="2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ГУП </a:t>
            </a:r>
            <a:r>
              <a:rPr lang="ru-RU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«Осташковский межрайонный лесхоз»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4294967295"/>
          </p:nvPr>
        </p:nvSpPr>
        <p:spPr>
          <a:xfrm>
            <a:off x="1285875" y="4281475"/>
            <a:ext cx="6858000" cy="785825"/>
          </a:xfrm>
        </p:spPr>
        <p:txBody>
          <a:bodyPr>
            <a:normAutofit lnSpcReduction="10000"/>
          </a:bodyPr>
          <a:lstStyle/>
          <a:p>
            <a:pPr marL="0" lvl="0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ru-RU" sz="1600" b="1" dirty="0" smtClean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ru-RU" sz="16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г</a:t>
            </a:r>
            <a:r>
              <a:rPr lang="ru-RU" sz="16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. Тверь</a:t>
            </a:r>
          </a:p>
          <a:p>
            <a:pPr marL="0" lvl="0" indent="0" algn="ctr" defTabSz="91440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ru-RU" sz="16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31 января 2022 </a:t>
            </a:r>
            <a:r>
              <a:rPr lang="ru-RU" sz="16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года</a:t>
            </a:r>
          </a:p>
        </p:txBody>
      </p:sp>
      <p:pic>
        <p:nvPicPr>
          <p:cNvPr id="5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887996" y="163117"/>
            <a:ext cx="6896218" cy="609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8579" tIns="34289" rIns="68579" bIns="34289" anchor="ctr" anchorCtr="0"/>
          <a:lstStyle/>
          <a:p>
            <a:pPr>
              <a:defRPr/>
            </a:pPr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МИНИСТЕРСТВО</a:t>
            </a:r>
            <a:r>
              <a:rPr lang="ru-RU" sz="1800" b="1" baseline="0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 ЛЕСНОГО КОМПЛЕКСА</a:t>
            </a:r>
            <a:br>
              <a:rPr lang="ru-RU" sz="1800" b="1" baseline="0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baseline="0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ТВЕРСКОЙ </a:t>
            </a:r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ОБЛАСТИ</a:t>
            </a:r>
            <a:endParaRPr lang="ru-RU" sz="1800" b="1" dirty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350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0606" y="162522"/>
            <a:ext cx="7886700" cy="115410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8576" tIns="34289" rIns="68576" bIns="34289" numCol="1" rtlCol="0" anchor="t" anchorCtr="0" compatLnSpc="1">
            <a:prstTxWarp prst="textNoShape">
              <a:avLst/>
            </a:prstTxWarp>
            <a:normAutofit/>
          </a:bodyPr>
          <a:lstStyle/>
          <a:p>
            <a:pPr algn="ctr" eaLnBrk="0" fontAlgn="base" hangingPunct="0">
              <a:spcAft>
                <a:spcPct val="0"/>
              </a:spcAft>
            </a:pPr>
            <a: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МЕЖЕВАНИЕ ЗЕМЕЛЬНОГО УЧАСТКА ПОД ОБЪЕКТЫ НЕДВИЖИМОСТИ</a:t>
            </a:r>
            <a:endParaRPr lang="ru-RU" sz="1800" b="1" dirty="0">
              <a:solidFill>
                <a:srgbClr val="A88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0" name="Номер слайда 3"/>
          <p:cNvSpPr txBox="1">
            <a:spLocks/>
          </p:cNvSpPr>
          <p:nvPr/>
        </p:nvSpPr>
        <p:spPr>
          <a:xfrm>
            <a:off x="6831728" y="4780375"/>
            <a:ext cx="2057400" cy="273844"/>
          </a:xfrm>
          <a:prstGeom prst="rect">
            <a:avLst/>
          </a:prstGeom>
        </p:spPr>
        <p:txBody>
          <a:bodyPr vert="horz" lIns="68574" tIns="34289" rIns="68574" bIns="34289" rtlCol="0" anchor="ctr"/>
          <a:lstStyle>
            <a:defPPr>
              <a:defRPr lang="ru-RU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342892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85783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028675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71566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714457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057348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2400240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2743132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10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7" name="Picture 3" descr="C:\Users\user\Desktop\Поручения и отчеты\2022\01-26-ГУП Ост\обрезано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552" y="820771"/>
            <a:ext cx="5032857" cy="4213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Прямоугольник 12"/>
          <p:cNvSpPr/>
          <p:nvPr/>
        </p:nvSpPr>
        <p:spPr>
          <a:xfrm>
            <a:off x="5955303" y="1102465"/>
            <a:ext cx="3123591" cy="252992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Объекты недвижимости:</a:t>
            </a:r>
          </a:p>
          <a:p>
            <a:pPr algn="just">
              <a:lnSpc>
                <a:spcPct val="90000"/>
              </a:lnSpc>
            </a:pP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– здание склада (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185,5 м2)</a:t>
            </a:r>
          </a:p>
          <a:p>
            <a:pPr algn="just">
              <a:lnSpc>
                <a:spcPct val="90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– здание пожарного депо </a:t>
            </a:r>
          </a:p>
          <a:p>
            <a:pPr algn="just">
              <a:lnSpc>
                <a:spcPct val="90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240,3 м2)</a:t>
            </a:r>
          </a:p>
          <a:p>
            <a:pPr algn="just">
              <a:lnSpc>
                <a:spcPct val="90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– здание не жилое пристройка к цеху (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141,3 м2)</a:t>
            </a:r>
          </a:p>
          <a:p>
            <a:pPr algn="just">
              <a:lnSpc>
                <a:spcPct val="90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 – здание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котельной 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90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115,8 м2)</a:t>
            </a:r>
          </a:p>
          <a:p>
            <a:pPr algn="just">
              <a:lnSpc>
                <a:spcPct val="90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 – здание цеха деревообработки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730,6 м2)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42682" y="1554427"/>
            <a:ext cx="2779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ru-RU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91093" y="1385150"/>
            <a:ext cx="2779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60267" y="3049254"/>
            <a:ext cx="2779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940116" y="2948792"/>
            <a:ext cx="2779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169070" y="3930544"/>
            <a:ext cx="2779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ru-RU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9521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212325" y="161047"/>
            <a:ext cx="7515912" cy="634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76" tIns="34289" rIns="68576" bIns="34289" numCol="1" rtlCol="0" anchor="t" anchorCtr="0" compatLnSpc="1">
            <a:prstTxWarp prst="textNoShape">
              <a:avLst/>
            </a:prstTxWarp>
            <a:normAutofit fontScale="92500" lnSpcReduction="20000"/>
          </a:bodyPr>
          <a:lstStyle>
            <a:lvl1pPr algn="ctr" defTabSz="685732" latinLnBrk="0">
              <a:lnSpc>
                <a:spcPct val="90000"/>
              </a:lnSpc>
              <a:buNone/>
              <a:defRPr sz="1800" b="1">
                <a:solidFill>
                  <a:srgbClr val="A8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ИНФОРМАЦИЯ О ЗЕМЕЛЬНОМ УЧАСТКЕ, НА КОТОРОМ РАСПОЛОЖЕНЫ ЗДАНИЯ</a:t>
            </a:r>
          </a:p>
          <a:p>
            <a:r>
              <a:rPr lang="ru-RU" dirty="0"/>
              <a:t>(информация </a:t>
            </a:r>
            <a:r>
              <a:rPr lang="ru-RU" dirty="0" err="1"/>
              <a:t>Минимущества</a:t>
            </a:r>
            <a:r>
              <a:rPr lang="ru-RU" dirty="0"/>
              <a:t> Тверской области)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606139" y="4730547"/>
            <a:ext cx="373313" cy="307777"/>
          </a:xfrm>
          <a:prstGeom prst="rect">
            <a:avLst/>
          </a:prstGeom>
        </p:spPr>
        <p:txBody>
          <a:bodyPr vert="horz" lIns="68574" tIns="34289" rIns="68574" bIns="34289" rtlCol="0" anchor="ctr"/>
          <a:lstStyle>
            <a:defPPr>
              <a:defRPr lang="ru-RU"/>
            </a:defPPr>
            <a:lvl1pPr algn="r"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 smtClean="0"/>
              <a:t>11</a:t>
            </a:r>
            <a:endParaRPr lang="ru-RU" dirty="0"/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926191" y="4088468"/>
            <a:ext cx="7753875" cy="795968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Земельный участок площадью 30 842 кв. м, категория земель: земли населенных пунктов, ВРИ: под промышленное предприятие, кадастровая стоимость: 21,069 млн руб., адрес: 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Тверская область, г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. Осташков</a:t>
            </a:r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, ул. Озерная, д.15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459" y="895840"/>
            <a:ext cx="7509680" cy="3091961"/>
          </a:xfrm>
          <a:prstGeom prst="rect">
            <a:avLst/>
          </a:prstGeom>
        </p:spPr>
      </p:pic>
      <p:pic>
        <p:nvPicPr>
          <p:cNvPr id="8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826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197723" y="104142"/>
            <a:ext cx="7515912" cy="634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76" tIns="34289" rIns="68576" bIns="34289" numCol="1" rtlCol="0" anchor="t" anchorCtr="0" compatLnSpc="1">
            <a:prstTxWarp prst="textNoShape">
              <a:avLst/>
            </a:prstTxWarp>
            <a:normAutofit/>
          </a:bodyPr>
          <a:lstStyle>
            <a:defPPr>
              <a:defRPr lang="ru-RU"/>
            </a:defPPr>
            <a:lvl1pPr algn="ctr" defTabSz="685732" latinLnBrk="0">
              <a:lnSpc>
                <a:spcPct val="90000"/>
              </a:lnSpc>
              <a:buNone/>
              <a:defRPr sz="1800" b="1">
                <a:solidFill>
                  <a:srgbClr val="A8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/>
              <a:t>ПРЕДЛОЖЕНИЯ ПО РАЗДЕЛУ ЗЕМЕЛЬНОГО УЧАСТКА</a:t>
            </a:r>
          </a:p>
          <a:p>
            <a:r>
              <a:rPr lang="ru-RU" dirty="0"/>
              <a:t>(информация </a:t>
            </a:r>
            <a:r>
              <a:rPr lang="ru-RU" dirty="0" err="1"/>
              <a:t>Минимущества</a:t>
            </a:r>
            <a:r>
              <a:rPr lang="ru-RU" dirty="0"/>
              <a:t> Тверской области)</a:t>
            </a:r>
          </a:p>
          <a:p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8604276" y="4738370"/>
            <a:ext cx="373313" cy="307777"/>
          </a:xfrm>
          <a:prstGeom prst="rect">
            <a:avLst/>
          </a:prstGeom>
        </p:spPr>
        <p:txBody>
          <a:bodyPr vert="horz" lIns="68574" tIns="34289" rIns="68574" bIns="34289" rtlCol="0" anchor="ctr"/>
          <a:lstStyle>
            <a:defPPr>
              <a:defRPr lang="ru-RU"/>
            </a:defPPr>
            <a:lvl1pPr algn="r"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ru-RU" dirty="0" smtClean="0"/>
              <a:t>12</a:t>
            </a:r>
            <a:endParaRPr lang="ru-RU" dirty="0"/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988298" y="3948455"/>
            <a:ext cx="7601070" cy="975913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Предлагается образовать земельные участки под каждым зданием, являющимся предметом спора.</a:t>
            </a:r>
          </a:p>
          <a:p>
            <a:pPr algn="just"/>
            <a:r>
              <a:rPr lang="ru-RU" sz="1600" dirty="0">
                <a:latin typeface="Times New Roman" pitchFamily="18" charset="0"/>
                <a:cs typeface="Times New Roman" pitchFamily="18" charset="0"/>
              </a:rPr>
              <a:t>Общая площадь образуемых земельных участков составит 4 975 кв. м, кадастровая стоимость – 3 346 831,70 </a:t>
            </a:r>
            <a:r>
              <a:rPr lang="ru-RU" sz="1600" dirty="0" smtClean="0">
                <a:latin typeface="Times New Roman" pitchFamily="18" charset="0"/>
                <a:cs typeface="Times New Roman" pitchFamily="18" charset="0"/>
              </a:rPr>
              <a:t>рублей</a:t>
            </a:r>
            <a:endParaRPr lang="ru-RU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" name="Picture 2" descr="G:\Program Files (x86)\Гришин О.В\Осташковский лесхоз\Формироуемые участки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429" y="881407"/>
            <a:ext cx="7326808" cy="2939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253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227461" y="126295"/>
            <a:ext cx="7515912" cy="634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ИНФОРМАЦИЯ О НЕДВИЖМОМ ИМУЩЕСТВЕ, ИЗЪЯТОМ ИЗ ХОЗЯЙСТВЕННОГО ВЕДЕНИЯ</a:t>
            </a: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1897817" y="3787884"/>
            <a:ext cx="5457824" cy="86362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Здание 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пожарного депо, площадью 240,3 </a:t>
            </a:r>
            <a:r>
              <a:rPr lang="ru-RU" sz="1800" dirty="0" err="1">
                <a:latin typeface="Times New Roman" pitchFamily="18" charset="0"/>
                <a:cs typeface="Times New Roman" pitchFamily="18" charset="0"/>
              </a:rPr>
              <a:t>кв.м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., расположенное по адресу: Тверская область, г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. Осташков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, ул. Озерная, д.15</a:t>
            </a:r>
          </a:p>
        </p:txBody>
      </p:sp>
      <p:pic>
        <p:nvPicPr>
          <p:cNvPr id="8" name="Рисунок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60" y="1182779"/>
            <a:ext cx="3968457" cy="2444548"/>
          </a:xfrm>
          <a:prstGeom prst="rect">
            <a:avLst/>
          </a:prstGeom>
          <a:ln>
            <a:noFill/>
          </a:ln>
        </p:spPr>
      </p:pic>
      <p:pic>
        <p:nvPicPr>
          <p:cNvPr id="11" name="Рисунок 1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765" y="1182779"/>
            <a:ext cx="3326274" cy="2444548"/>
          </a:xfrm>
          <a:prstGeom prst="rect">
            <a:avLst/>
          </a:prstGeom>
          <a:ln>
            <a:noFill/>
          </a:ln>
        </p:spPr>
      </p:pic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879369" y="4743410"/>
            <a:ext cx="2057400" cy="273844"/>
          </a:xfrm>
        </p:spPr>
        <p:txBody>
          <a:bodyPr/>
          <a:lstStyle/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1"/>
          <p:cNvPicPr>
            <a:picLocks noChangeAspect="1" noChangeArrowheads="1"/>
          </p:cNvPicPr>
          <p:nvPr/>
        </p:nvPicPr>
        <p:blipFill>
          <a:blip r:embed="rId4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3175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285188" y="217608"/>
            <a:ext cx="7515912" cy="634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ИНФОРМАЦИЯ О НЕДВИЖМОМ ИМУЩЕСТВЕ, ИЗЪЯТОМ ИЗ ХОЗЯЙСТВЕННОГО </a:t>
            </a:r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ВЕДЕНИЯ </a:t>
            </a:r>
            <a:r>
              <a:rPr lang="ru-RU" sz="1800" b="1" i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(продолжение)</a:t>
            </a:r>
            <a:endParaRPr lang="ru-RU" sz="1800" b="1" i="1" dirty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2100634" y="3710766"/>
            <a:ext cx="5572125" cy="85296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Здание нежилое 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пристройка к 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цеху деревообработки, 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площадью 141,3 </a:t>
            </a:r>
            <a:r>
              <a:rPr lang="ru-RU" sz="1800" dirty="0" err="1">
                <a:latin typeface="Times New Roman" pitchFamily="18" charset="0"/>
                <a:cs typeface="Times New Roman" pitchFamily="18" charset="0"/>
              </a:rPr>
              <a:t>кв.м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., расположенное по адресу: Тверская область, г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Осташков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, ул. Озерная, д.15</a:t>
            </a:r>
          </a:p>
        </p:txBody>
      </p:sp>
      <p:pic>
        <p:nvPicPr>
          <p:cNvPr id="12" name="Рисунок 1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14" y="1214252"/>
            <a:ext cx="3601508" cy="2202873"/>
          </a:xfrm>
          <a:prstGeom prst="rect">
            <a:avLst/>
          </a:prstGeom>
          <a:ln>
            <a:noFill/>
          </a:ln>
        </p:spPr>
      </p:pic>
      <p:pic>
        <p:nvPicPr>
          <p:cNvPr id="8" name="Рисунок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258" y="1214252"/>
            <a:ext cx="3436442" cy="2202873"/>
          </a:xfrm>
          <a:prstGeom prst="rect">
            <a:avLst/>
          </a:prstGeom>
          <a:ln>
            <a:noFill/>
          </a:ln>
        </p:spPr>
      </p:pic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839612" y="4727507"/>
            <a:ext cx="2057400" cy="273844"/>
          </a:xfrm>
        </p:spPr>
        <p:txBody>
          <a:bodyPr/>
          <a:lstStyle/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"/>
          <p:cNvPicPr>
            <a:picLocks noChangeAspect="1" noChangeArrowheads="1"/>
          </p:cNvPicPr>
          <p:nvPr/>
        </p:nvPicPr>
        <p:blipFill>
          <a:blip r:embed="rId4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241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285188" y="135820"/>
            <a:ext cx="7515912" cy="634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ИНФОРМАЦИЯ О НЕДВИЖМОМ ИМУЩЕСТВЕ, ИЗЪЯТОМ ИЗ ХОЗЯЙСТВЕННОГО </a:t>
            </a:r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ВЕДЕНИЯ </a:t>
            </a:r>
            <a:r>
              <a:rPr lang="ru-RU" sz="1800" b="1" i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(продолжение)</a:t>
            </a:r>
            <a:endParaRPr lang="ru-RU" sz="1800" b="1" dirty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1724025" y="3807747"/>
            <a:ext cx="6181725" cy="85296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Здание 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цеха деревообработки, площадью 730,6 </a:t>
            </a:r>
            <a:r>
              <a:rPr lang="ru-RU" sz="1800" dirty="0" err="1">
                <a:latin typeface="Times New Roman" pitchFamily="18" charset="0"/>
                <a:cs typeface="Times New Roman" pitchFamily="18" charset="0"/>
              </a:rPr>
              <a:t>кв.м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., расположенное по адресу: Тверская область, г</a:t>
            </a:r>
            <a:r>
              <a:rPr lang="ru-RU" sz="1800" dirty="0" smtClean="0">
                <a:latin typeface="Times New Roman" pitchFamily="18" charset="0"/>
                <a:cs typeface="Times New Roman" pitchFamily="18" charset="0"/>
              </a:rPr>
              <a:t>. Осташков</a:t>
            </a:r>
            <a:r>
              <a:rPr lang="ru-RU" sz="1800" dirty="0">
                <a:latin typeface="Times New Roman" pitchFamily="18" charset="0"/>
                <a:cs typeface="Times New Roman" pitchFamily="18" charset="0"/>
              </a:rPr>
              <a:t>, ул. Озерная, д.15</a:t>
            </a:r>
          </a:p>
        </p:txBody>
      </p:sp>
      <p:pic>
        <p:nvPicPr>
          <p:cNvPr id="11" name="Рисунок 10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363" y="1156646"/>
            <a:ext cx="3581013" cy="2419394"/>
          </a:xfrm>
          <a:prstGeom prst="rect">
            <a:avLst/>
          </a:prstGeom>
          <a:ln>
            <a:noFill/>
          </a:ln>
        </p:spPr>
      </p:pic>
      <p:pic>
        <p:nvPicPr>
          <p:cNvPr id="12" name="Рисунок 1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731" y="1156646"/>
            <a:ext cx="3753579" cy="2419394"/>
          </a:xfrm>
          <a:prstGeom prst="rect">
            <a:avLst/>
          </a:prstGeom>
          <a:ln>
            <a:noFill/>
          </a:ln>
        </p:spPr>
      </p:pic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877050" y="4759312"/>
            <a:ext cx="2057400" cy="273844"/>
          </a:xfrm>
        </p:spPr>
        <p:txBody>
          <a:bodyPr/>
          <a:lstStyle/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1"/>
          <p:cNvPicPr>
            <a:picLocks noChangeAspect="1" noChangeArrowheads="1"/>
          </p:cNvPicPr>
          <p:nvPr/>
        </p:nvPicPr>
        <p:blipFill>
          <a:blip r:embed="rId4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450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285189" y="280274"/>
            <a:ext cx="6165193" cy="634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ru-RU" sz="1800" b="1" dirty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Заголовок 20"/>
          <p:cNvSpPr txBox="1">
            <a:spLocks/>
          </p:cNvSpPr>
          <p:nvPr/>
        </p:nvSpPr>
        <p:spPr>
          <a:xfrm>
            <a:off x="1181101" y="103143"/>
            <a:ext cx="7854948" cy="538982"/>
          </a:xfrm>
          <a:prstGeom prst="rect">
            <a:avLst/>
          </a:prstGeom>
          <a:noFill/>
        </p:spPr>
        <p:txBody>
          <a:bodyPr>
            <a:normAutofit fontScale="92500" lnSpcReduction="20000"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/>
            <a:endParaRPr lang="ru-RU" sz="2000" b="1" dirty="0" smtClean="0">
              <a:solidFill>
                <a:srgbClr val="A88000"/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900" b="1" dirty="0">
                <a:solidFill>
                  <a:srgbClr val="A88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ПЕРЕЧЕНЬ ДВИЖИМОГО ИМУЩЕСТВА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0736774"/>
              </p:ext>
            </p:extLst>
          </p:nvPr>
        </p:nvGraphicFramePr>
        <p:xfrm>
          <a:off x="892644" y="943019"/>
          <a:ext cx="7734300" cy="36804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7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222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309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4065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№ п/п</a:t>
                      </a:r>
                      <a:endParaRPr lang="ru-RU" sz="18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Наименование</a:t>
                      </a:r>
                      <a:r>
                        <a:rPr lang="ru-RU" sz="1800" baseline="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имущества</a:t>
                      </a:r>
                      <a:endParaRPr lang="ru-RU" sz="18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№ п/п</a:t>
                      </a:r>
                      <a:endParaRPr lang="ru-RU" sz="1800" dirty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Наименование</a:t>
                      </a:r>
                      <a:r>
                        <a:rPr lang="ru-RU" sz="1800" baseline="0" dirty="0" smtClean="0">
                          <a:solidFill>
                            <a:schemeClr val="tx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имущества</a:t>
                      </a:r>
                      <a:endParaRPr lang="ru-RU" sz="1800" dirty="0" smtClean="0">
                        <a:solidFill>
                          <a:schemeClr val="tx1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47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Автомашина ГАЗ 66 АЦ-30 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7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Навеска (2 единицы)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Катер патрульный КС-100 Д-1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Плуг ПКЛ-70 (2 единицы)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Трактор </a:t>
                      </a:r>
                      <a:r>
                        <a:rPr lang="ru-RU" sz="18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лесопожарный</a:t>
                      </a:r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 ЛХТ-100А-12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9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Трактор трелевочный </a:t>
                      </a:r>
                      <a:b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</a:br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ТДТ-55А (3 единицы)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010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Автомашина ЗИЛ-131-АЦ-40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Малый </a:t>
                      </a:r>
                      <a:r>
                        <a:rPr lang="ru-RU" sz="18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лесопатрульный</a:t>
                      </a:r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 комплекс на базе а/м УАЗ-390945 «Фермер» (2 единицы)</a:t>
                      </a: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Трактор трелевочного ТДТ-55А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Автомашина</a:t>
                      </a:r>
                      <a:r>
                        <a:rPr lang="ru-RU" sz="18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УАЗ-390945</a:t>
                      </a: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7470"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Плуг</a:t>
                      </a:r>
                      <a:r>
                        <a:rPr lang="ru-RU" sz="18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ПЛ-1 (2 единицы)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Плуг ПЛ-1-1</a:t>
                      </a:r>
                      <a:r>
                        <a:rPr lang="ru-RU" sz="18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(2 единицы)</a:t>
                      </a:r>
                      <a:endParaRPr lang="ru-RU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855515" y="4767264"/>
            <a:ext cx="2057400" cy="273844"/>
          </a:xfrm>
        </p:spPr>
        <p:txBody>
          <a:bodyPr/>
          <a:lstStyle/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0835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568" y="249493"/>
            <a:ext cx="7772400" cy="54006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8576" tIns="34289" rIns="68576" bIns="34289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ПРЕДМЕТ СПОРА (ИМУЩЕСТВО)</a:t>
            </a:r>
            <a:endParaRPr lang="ru-RU" sz="1800" b="1" dirty="0">
              <a:solidFill>
                <a:srgbClr val="A88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920606" y="1857376"/>
            <a:ext cx="3283078" cy="2790824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В хозяйственном ведении ГУП «Осташковский межрайонный лесхоз» находилось недвижимое имущество, которое распоряжением Комитета по управлению имуществом Тверской области от 06.10.2011 </a:t>
            </a:r>
          </a:p>
          <a:p>
            <a:pPr algn="ctr">
              <a:lnSpc>
                <a:spcPct val="95000"/>
              </a:lnSpc>
            </a:pP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№ 1713 изъято из хозяйственного ведения предприятия и закреплено на праве оперативного управления за ГБУ «ЛПЦ </a:t>
            </a:r>
            <a:r>
              <a:rPr lang="ru-RU" sz="1500" dirty="0" err="1" smtClean="0">
                <a:latin typeface="Times New Roman" pitchFamily="18" charset="0"/>
                <a:cs typeface="Times New Roman" pitchFamily="18" charset="0"/>
              </a:rPr>
              <a:t>Тверьлес</a:t>
            </a: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». </a:t>
            </a:r>
          </a:p>
          <a:p>
            <a:pPr algn="ctr">
              <a:lnSpc>
                <a:spcPct val="95000"/>
              </a:lnSpc>
            </a:pP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При этом ГУП находился в </a:t>
            </a:r>
            <a:r>
              <a:rPr lang="ru-RU" sz="1500" dirty="0" err="1" smtClean="0">
                <a:latin typeface="Times New Roman" pitchFamily="18" charset="0"/>
                <a:cs typeface="Times New Roman" pitchFamily="18" charset="0"/>
              </a:rPr>
              <a:t>предбанкротном</a:t>
            </a: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 состоянии.</a:t>
            </a:r>
            <a:endParaRPr lang="ru-RU" sz="15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5361737" y="1857376"/>
            <a:ext cx="3363163" cy="2790824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ru-RU" sz="1500" dirty="0" smtClean="0">
                <a:latin typeface="Times New Roman" pitchFamily="18" charset="0"/>
                <a:cs typeface="Times New Roman" pitchFamily="18" charset="0"/>
              </a:rPr>
              <a:t>Поскольку изъятие имущества из хозяйственного ведения предприятия в соответствии с законодательством является ничтожной сделкой, конкурсный управляющий предприятия 12.04.2013 обратился в Арбитражный суд Тверской области с заявлением о признании сделки недействительной и возврате в конкурсную массу изъятого имущества</a:t>
            </a:r>
            <a:endParaRPr lang="ru-RU" sz="15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Стрелка вправо 2"/>
          <p:cNvSpPr/>
          <p:nvPr/>
        </p:nvSpPr>
        <p:spPr>
          <a:xfrm>
            <a:off x="4319849" y="2906534"/>
            <a:ext cx="904875" cy="558996"/>
          </a:xfrm>
          <a:prstGeom prst="right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ru-RU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892644" y="888918"/>
            <a:ext cx="7832256" cy="75890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Определением Арбитражного суда Тверской области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от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12.12.2012 по делу № А66-3115/2012 должник признан несостоятельным (банкротом), 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95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отношении ГУП «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Осташковский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межрайонный лесхоз» </a:t>
            </a:r>
            <a:endParaRPr lang="ru-RU" sz="15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847564" y="4727507"/>
            <a:ext cx="2057400" cy="273844"/>
          </a:xfrm>
        </p:spPr>
        <p:txBody>
          <a:bodyPr/>
          <a:lstStyle/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32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399489" y="315590"/>
            <a:ext cx="6165193" cy="634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ru-RU" sz="1800" b="1" dirty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Заголовок 20"/>
          <p:cNvSpPr txBox="1">
            <a:spLocks/>
          </p:cNvSpPr>
          <p:nvPr/>
        </p:nvSpPr>
        <p:spPr>
          <a:xfrm>
            <a:off x="1128225" y="232528"/>
            <a:ext cx="7263300" cy="53898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/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ВАРИАНТЫ РАЗРЕШЕНИЯ СПОРА </a:t>
            </a:r>
            <a:endParaRPr lang="ru-RU" sz="1800" b="1" strike="sngStrike" dirty="0" smtClean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Схема 3"/>
          <p:cNvGraphicFramePr/>
          <p:nvPr>
            <p:extLst>
              <p:ext uri="{D42A27DB-BD31-4B8C-83A1-F6EECF244321}">
                <p14:modId xmlns:p14="http://schemas.microsoft.com/office/powerpoint/2010/main" val="291557508"/>
              </p:ext>
            </p:extLst>
          </p:nvPr>
        </p:nvGraphicFramePr>
        <p:xfrm>
          <a:off x="561947" y="873106"/>
          <a:ext cx="8255352" cy="3870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831662" y="4743410"/>
            <a:ext cx="2057400" cy="273844"/>
          </a:xfrm>
        </p:spPr>
        <p:txBody>
          <a:bodyPr/>
          <a:lstStyle/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1"/>
          <p:cNvPicPr>
            <a:picLocks noChangeAspect="1" noChangeArrowheads="1"/>
          </p:cNvPicPr>
          <p:nvPr/>
        </p:nvPicPr>
        <p:blipFill>
          <a:blip r:embed="rId7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510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285189" y="280274"/>
            <a:ext cx="6165193" cy="634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ru-RU" sz="1800" b="1" dirty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Заголовок 20"/>
          <p:cNvSpPr txBox="1">
            <a:spLocks/>
          </p:cNvSpPr>
          <p:nvPr/>
        </p:nvSpPr>
        <p:spPr>
          <a:xfrm>
            <a:off x="1095376" y="0"/>
            <a:ext cx="7854948" cy="872529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/>
            <a:endParaRPr lang="ru-RU" sz="1800" b="1" dirty="0" smtClean="0">
              <a:solidFill>
                <a:srgbClr val="A88000"/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 fontAlgn="auto">
              <a:spcAft>
                <a:spcPts val="0"/>
              </a:spcAft>
            </a:pPr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ВАРИАНТЫ РАЗРЕШЕНИЯ </a:t>
            </a:r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СПОРА</a:t>
            </a:r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В СЛУЧАЕ ОПЛАТЫ БЮДЖЕТОМ ТВЕРСКОЙ ОБЛАСТИ</a:t>
            </a:r>
            <a:endParaRPr lang="ru-RU" sz="1800" dirty="0"/>
          </a:p>
        </p:txBody>
      </p:sp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1320451231"/>
              </p:ext>
            </p:extLst>
          </p:nvPr>
        </p:nvGraphicFramePr>
        <p:xfrm>
          <a:off x="561947" y="989317"/>
          <a:ext cx="8253349" cy="375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815759" y="4751361"/>
            <a:ext cx="2057400" cy="273844"/>
          </a:xfrm>
        </p:spPr>
        <p:txBody>
          <a:bodyPr/>
          <a:lstStyle/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1"/>
          <p:cNvPicPr>
            <a:picLocks noChangeAspect="1" noChangeArrowheads="1"/>
          </p:cNvPicPr>
          <p:nvPr/>
        </p:nvPicPr>
        <p:blipFill>
          <a:blip r:embed="rId7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83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285189" y="280274"/>
            <a:ext cx="6165193" cy="6341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ru-RU" sz="1800" b="1" dirty="0">
              <a:solidFill>
                <a:srgbClr val="A88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Заголовок 20"/>
          <p:cNvSpPr txBox="1">
            <a:spLocks/>
          </p:cNvSpPr>
          <p:nvPr/>
        </p:nvSpPr>
        <p:spPr>
          <a:xfrm>
            <a:off x="1095376" y="0"/>
            <a:ext cx="7436374" cy="872529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/>
              </a:defRPr>
            </a:lvl9pPr>
          </a:lstStyle>
          <a:p>
            <a:pPr algn="ctr"/>
            <a:endParaRPr lang="ru-RU" sz="1800" b="1" dirty="0" smtClean="0">
              <a:solidFill>
                <a:srgbClr val="A88000"/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ВАРИАНТЫ РАЗРЕШЕНИЯ </a:t>
            </a:r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СПОРА В СЛУЧАЕ ПЕРЕДАЧИ ИМУЩЕСТВА В КОНКУРСНУЮ МАССУ</a:t>
            </a:r>
          </a:p>
        </p:txBody>
      </p:sp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1773276459"/>
              </p:ext>
            </p:extLst>
          </p:nvPr>
        </p:nvGraphicFramePr>
        <p:xfrm>
          <a:off x="561947" y="989317"/>
          <a:ext cx="8253349" cy="375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6791905" y="4735459"/>
            <a:ext cx="2057400" cy="273844"/>
          </a:xfrm>
        </p:spPr>
        <p:txBody>
          <a:bodyPr/>
          <a:lstStyle/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1"/>
          <p:cNvPicPr>
            <a:picLocks noChangeAspect="1" noChangeArrowheads="1"/>
          </p:cNvPicPr>
          <p:nvPr/>
        </p:nvPicPr>
        <p:blipFill>
          <a:blip r:embed="rId7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36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66832" y="120423"/>
            <a:ext cx="7886700" cy="763191"/>
          </a:xfrm>
        </p:spPr>
        <p:txBody>
          <a:bodyPr>
            <a:normAutofit/>
          </a:bodyPr>
          <a:lstStyle/>
          <a:p>
            <a:pPr algn="ctr"/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ВАРИАНТЫ РАЗРЕШЕНИЯ СПОРА </a:t>
            </a:r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В </a:t>
            </a:r>
            <a:r>
              <a:rPr lang="ru-RU" sz="1800" b="1" dirty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СЛУЧАЕ </a:t>
            </a:r>
            <a:r>
              <a:rPr lang="ru-RU" sz="1800" b="1" dirty="0" smtClean="0">
                <a:solidFill>
                  <a:srgbClr val="A88000"/>
                </a:solidFill>
                <a:latin typeface="Times New Roman" pitchFamily="18" charset="0"/>
                <a:cs typeface="Times New Roman" pitchFamily="18" charset="0"/>
              </a:rPr>
              <a:t>ПРИВЛЕЧЕНИЯ ИНВЕСТОРА</a:t>
            </a:r>
            <a:endParaRPr lang="ru-RU" sz="18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6815759" y="4759313"/>
            <a:ext cx="2057400" cy="273844"/>
          </a:xfrm>
        </p:spPr>
        <p:txBody>
          <a:bodyPr vert="horz" lIns="68574" tIns="34289" rIns="68574" bIns="34289" rtlCol="0" anchor="ctr"/>
          <a:lstStyle/>
          <a:p>
            <a:fld id="{D21E03C2-2396-4C6D-9A8E-578EA3E60857}" type="slidenum">
              <a:rPr lang="ru-RU"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ru-RU" sz="1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Схема 9"/>
          <p:cNvGraphicFramePr/>
          <p:nvPr>
            <p:extLst>
              <p:ext uri="{D42A27DB-BD31-4B8C-83A1-F6EECF244321}">
                <p14:modId xmlns:p14="http://schemas.microsoft.com/office/powerpoint/2010/main" val="2325267830"/>
              </p:ext>
            </p:extLst>
          </p:nvPr>
        </p:nvGraphicFramePr>
        <p:xfrm>
          <a:off x="561947" y="989317"/>
          <a:ext cx="8253349" cy="375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Рисунок 1"/>
          <p:cNvPicPr>
            <a:picLocks noChangeAspect="1" noChangeArrowheads="1"/>
          </p:cNvPicPr>
          <p:nvPr/>
        </p:nvPicPr>
        <p:blipFill>
          <a:blip r:embed="rId7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632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8150" y="93671"/>
            <a:ext cx="8229600" cy="74559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8576" tIns="34289" rIns="68576" bIns="34289" numCol="1" rtlCol="0" anchor="t" anchorCtr="0" compatLnSpc="1">
            <a:prstTxWarp prst="textNoShape">
              <a:avLst/>
            </a:prstTxWarp>
            <a:normAutofit/>
          </a:bodyPr>
          <a:lstStyle/>
          <a:p>
            <a:pPr algn="ctr" eaLnBrk="0" fontAlgn="base" hangingPunct="0">
              <a:spcAft>
                <a:spcPct val="0"/>
              </a:spcAft>
            </a:pPr>
            <a: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КРЕДИТОРЫ ПРЕДПРИЯТИЯ</a:t>
            </a:r>
            <a:endParaRPr lang="ru-RU" sz="1800" b="1" dirty="0">
              <a:solidFill>
                <a:srgbClr val="A88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8273868"/>
              </p:ext>
            </p:extLst>
          </p:nvPr>
        </p:nvGraphicFramePr>
        <p:xfrm>
          <a:off x="1039709" y="975671"/>
          <a:ext cx="7410650" cy="3718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48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51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2910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 п/п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Кредитор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Сумма требования кредитора, </a:t>
                      </a:r>
                    </a:p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тыс. руб.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392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ФНС</a:t>
                      </a:r>
                      <a:r>
                        <a:rPr lang="ru-RU" sz="160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России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11 893,15 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392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Заработная плата (работников </a:t>
                      </a:r>
                      <a:r>
                        <a:rPr lang="ru-RU" sz="160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ГУПа</a:t>
                      </a:r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1 515,00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2392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ИП Ильин Сергей</a:t>
                      </a:r>
                      <a:r>
                        <a:rPr lang="ru-RU" sz="160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Александрович (лесозаготовки)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609,76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2392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ИП Агапов Дмитрий</a:t>
                      </a:r>
                      <a:r>
                        <a:rPr lang="ru-RU" sz="160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Львович (лесозаготовки)</a:t>
                      </a:r>
                      <a:endParaRPr lang="ru-RU" sz="160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229,95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2392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Минимущество</a:t>
                      </a:r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Тверской области (аренда земельного участка)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417,57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2392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Крестьянское</a:t>
                      </a:r>
                      <a:r>
                        <a:rPr lang="ru-RU" sz="160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хозяйство</a:t>
                      </a:r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«</a:t>
                      </a:r>
                      <a:r>
                        <a:rPr lang="ru-RU" sz="160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Азаново</a:t>
                      </a:r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» </a:t>
                      </a:r>
                      <a:r>
                        <a:rPr lang="ru-RU" sz="160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(лесозаготовки)</a:t>
                      </a:r>
                      <a:endParaRPr lang="ru-RU" sz="160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478,36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2392">
                <a:tc gridSpan="2">
                  <a:txBody>
                    <a:bodyPr/>
                    <a:lstStyle/>
                    <a:p>
                      <a:pPr algn="ctr"/>
                      <a:r>
                        <a:rPr lang="ru-RU" sz="1600" b="1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Всего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15 143,71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Номер слайда 3"/>
          <p:cNvSpPr txBox="1">
            <a:spLocks/>
          </p:cNvSpPr>
          <p:nvPr/>
        </p:nvSpPr>
        <p:spPr>
          <a:xfrm>
            <a:off x="6842429" y="4736568"/>
            <a:ext cx="2057400" cy="273844"/>
          </a:xfrm>
          <a:prstGeom prst="rect">
            <a:avLst/>
          </a:prstGeom>
        </p:spPr>
        <p:txBody>
          <a:bodyPr vert="horz" lIns="68574" tIns="34289" rIns="68574" bIns="34289" rtlCol="0" anchor="ctr"/>
          <a:lstStyle>
            <a:defPPr>
              <a:defRPr lang="ru-RU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342892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85783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028675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71566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714457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057348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2400240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2743132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827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15868" y="18671"/>
            <a:ext cx="7429500" cy="99417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8576" tIns="34289" rIns="68576" bIns="34289" numCol="1" rtlCol="0" anchor="t" anchorCtr="0" compatLnSpc="1">
            <a:prstTxWarp prst="textNoShape">
              <a:avLst/>
            </a:prstTxWarp>
            <a:normAutofit/>
          </a:bodyPr>
          <a:lstStyle/>
          <a:p>
            <a:pPr algn="ctr" eaLnBrk="0" fontAlgn="base" hangingPunct="0">
              <a:spcAft>
                <a:spcPct val="0"/>
              </a:spcAft>
            </a:pPr>
            <a: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/>
            </a:r>
            <a:b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ТЕКУЩАЯ ЗАДОЛЖЕННОСТЬ</a:t>
            </a:r>
            <a:b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</a:br>
            <a: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Риски (потенциально новое конкурсное производство)</a:t>
            </a:r>
            <a:endParaRPr lang="ru-RU" sz="1800" b="1" dirty="0">
              <a:solidFill>
                <a:srgbClr val="A88000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20606" y="1172200"/>
            <a:ext cx="78200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120131"/>
              </p:ext>
            </p:extLst>
          </p:nvPr>
        </p:nvGraphicFramePr>
        <p:xfrm>
          <a:off x="1125293" y="1526143"/>
          <a:ext cx="7410650" cy="22936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10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18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2910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 п/п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Текущая</a:t>
                      </a:r>
                      <a:r>
                        <a:rPr lang="ru-RU" sz="160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задолженность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Сумма</a:t>
                      </a:r>
                    </a:p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тыс. руб.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392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ФНС России текущая задолженность</a:t>
                      </a: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i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8 600,00</a:t>
                      </a: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392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Конкурсный управляющий Литовченко А.А. (с 2012 – 2019 гг.) </a:t>
                      </a: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7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i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2 400,00</a:t>
                      </a:r>
                      <a:endParaRPr lang="ru-RU" sz="160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2392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6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Конкурсный управляющий Давыдкин С.А.  (с 2019 года по настоящее время) </a:t>
                      </a: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i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600,00</a:t>
                      </a:r>
                      <a:endParaRPr lang="ru-RU" sz="1600" i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2392">
                <a:tc gridSpan="2">
                  <a:txBody>
                    <a:bodyPr/>
                    <a:lstStyle/>
                    <a:p>
                      <a:pPr algn="ctr"/>
                      <a:r>
                        <a:rPr lang="ru-RU" sz="1600" b="1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Всего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11 600,00 </a:t>
                      </a:r>
                      <a:endParaRPr lang="ru-RU" sz="1600" b="1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Номер слайда 3"/>
          <p:cNvSpPr txBox="1">
            <a:spLocks/>
          </p:cNvSpPr>
          <p:nvPr/>
        </p:nvSpPr>
        <p:spPr>
          <a:xfrm>
            <a:off x="6780640" y="4659356"/>
            <a:ext cx="2057400" cy="273844"/>
          </a:xfrm>
          <a:prstGeom prst="rect">
            <a:avLst/>
          </a:prstGeom>
        </p:spPr>
        <p:txBody>
          <a:bodyPr vert="horz" lIns="68574" tIns="34289" rIns="68574" bIns="34289" rtlCol="0" anchor="ctr"/>
          <a:lstStyle>
            <a:defPPr>
              <a:defRPr lang="ru-RU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342892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85783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028675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71566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714457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057348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2400240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2743132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2706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0606" y="219672"/>
            <a:ext cx="7886700" cy="115410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8576" tIns="34289" rIns="68576" bIns="34289" numCol="1" rtlCol="0" anchor="t" anchorCtr="0" compatLnSpc="1">
            <a:prstTxWarp prst="textNoShape">
              <a:avLst/>
            </a:prstTxWarp>
            <a:normAutofit/>
          </a:bodyPr>
          <a:lstStyle/>
          <a:p>
            <a:pPr algn="ctr" eaLnBrk="0" fontAlgn="base" hangingPunct="0">
              <a:spcAft>
                <a:spcPct val="0"/>
              </a:spcAft>
            </a:pPr>
            <a:r>
              <a:rPr lang="ru-RU" sz="1800" b="1" dirty="0" smtClean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БАЗА ПХС-3  ГБУ «ЛПЦ-ТВЕРЬЛЕС</a:t>
            </a:r>
            <a:r>
              <a:rPr lang="ru-RU" sz="1800" b="1" dirty="0">
                <a:solidFill>
                  <a:srgbClr val="A88000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» ОСТАШКОВСКОГО ФИЛИАЛА </a:t>
            </a:r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49" y="2150122"/>
            <a:ext cx="6096817" cy="2774306"/>
          </a:xfrm>
          <a:ln>
            <a:noFill/>
          </a:ln>
        </p:spPr>
      </p:pic>
      <p:sp>
        <p:nvSpPr>
          <p:cNvPr id="9" name="Прямоугольник 8"/>
          <p:cNvSpPr/>
          <p:nvPr/>
        </p:nvSpPr>
        <p:spPr>
          <a:xfrm>
            <a:off x="4996863" y="2359526"/>
            <a:ext cx="324036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000" b="1" spc="300" dirty="0" smtClean="0">
                <a:ln w="11430" cmpd="sng">
                  <a:solidFill>
                    <a:schemeClr val="bg1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       </a:t>
            </a:r>
            <a:r>
              <a:rPr lang="ru-RU" sz="3000" b="1" spc="300" dirty="0" err="1" smtClean="0">
                <a:ln w="11430" cmpd="sng">
                  <a:solidFill>
                    <a:schemeClr val="bg1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о</a:t>
            </a:r>
            <a:r>
              <a:rPr lang="ru-RU" sz="3000" b="1" cap="none" spc="300" dirty="0" err="1" smtClean="0">
                <a:ln w="11430" cmpd="sng">
                  <a:solidFill>
                    <a:schemeClr val="bg1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.Селигер</a:t>
            </a:r>
            <a:endParaRPr lang="ru-RU" sz="3000" b="1" cap="none" spc="300" dirty="0">
              <a:ln w="11430" cmpd="sng">
                <a:solidFill>
                  <a:schemeClr val="bg1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2266738" y="2249961"/>
            <a:ext cx="2736304" cy="49244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600" b="1" cap="none" spc="300" dirty="0" smtClean="0">
                <a:ln w="11430" cmpd="sng">
                  <a:solidFill>
                    <a:schemeClr val="bg1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  База ПХС-3</a:t>
            </a:r>
            <a:endParaRPr lang="ru-RU" sz="2600" b="1" cap="none" spc="300" dirty="0">
              <a:ln w="11430" cmpd="sng">
                <a:solidFill>
                  <a:schemeClr val="bg1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10" name="Номер слайда 3"/>
          <p:cNvSpPr txBox="1">
            <a:spLocks/>
          </p:cNvSpPr>
          <p:nvPr/>
        </p:nvSpPr>
        <p:spPr>
          <a:xfrm>
            <a:off x="6744264" y="4715944"/>
            <a:ext cx="2057400" cy="273844"/>
          </a:xfrm>
          <a:prstGeom prst="rect">
            <a:avLst/>
          </a:prstGeom>
        </p:spPr>
        <p:txBody>
          <a:bodyPr vert="horz" lIns="68574" tIns="34289" rIns="68574" bIns="34289" rtlCol="0" anchor="ctr"/>
          <a:lstStyle>
            <a:defPPr>
              <a:defRPr lang="ru-RU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900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342892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85783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028675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71566" algn="l" rtl="0" eaLnBrk="0" fontAlgn="base" hangingPunct="0">
              <a:spcBef>
                <a:spcPct val="0"/>
              </a:spcBef>
              <a:spcAft>
                <a:spcPct val="0"/>
              </a:spcAft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714457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6pPr>
            <a:lvl7pPr marL="2057348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7pPr>
            <a:lvl8pPr marL="2400240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8pPr>
            <a:lvl9pPr marL="2743132" algn="l" defTabSz="685783" rtl="0" eaLnBrk="1" latinLnBrk="0" hangingPunct="1">
              <a:defRPr sz="11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9pPr>
          </a:lstStyle>
          <a:p>
            <a:fld id="{B9EBBF29-308C-46C4-B6C2-741810D57800}" type="slidenum">
              <a:rPr lang="ru-RU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009650" y="742308"/>
            <a:ext cx="7867650" cy="142192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Земельный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участок 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(не входит в конкурсную массу)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котором расположены объекты недвижимого имущества, кадастровый номер 69:45:0080311:3, 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площадью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30842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кв.м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имеет 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кадастровую стоимость 21 069,40 тыс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руб</a:t>
            </a: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b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территории организована ПХС-3, осуществляющая тушение пожаров на землях лесного фонда в районах: Осташковский, Селижаровский, Пеновский, Кувшиновский, Фировский, Бологовский, Вышневолоцкий, Торжокский, Спировский.  </a:t>
            </a:r>
            <a:endParaRPr lang="ru-RU" sz="1600" dirty="0"/>
          </a:p>
        </p:txBody>
      </p:sp>
      <p:pic>
        <p:nvPicPr>
          <p:cNvPr id="11" name="Рисунок 1"/>
          <p:cNvPicPr>
            <a:picLocks noChangeAspect="1" noChangeArrowheads="1"/>
          </p:cNvPicPr>
          <p:nvPr/>
        </p:nvPicPr>
        <p:blipFill>
          <a:blip r:embed="rId3" cstate="print">
            <a:lum contras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5"/>
          <a:stretch>
            <a:fillRect/>
          </a:stretch>
        </p:blipFill>
        <p:spPr bwMode="auto">
          <a:xfrm>
            <a:off x="176611" y="61019"/>
            <a:ext cx="716033" cy="88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796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14277</TotalTime>
  <Words>985</Words>
  <Application>Microsoft Office PowerPoint</Application>
  <PresentationFormat>Экран (16:9)</PresentationFormat>
  <Paragraphs>180</Paragraphs>
  <Slides>16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MS PGothic</vt:lpstr>
      <vt:lpstr>Arial</vt:lpstr>
      <vt:lpstr>Calibri</vt:lpstr>
      <vt:lpstr>Calibri Light</vt:lpstr>
      <vt:lpstr>Times New Roman</vt:lpstr>
      <vt:lpstr>Тема Office</vt:lpstr>
      <vt:lpstr>Информация  по обособленным спорам  в рамках дела о банкротстве  ГУП «Осташковский межрайонный лесхоз»</vt:lpstr>
      <vt:lpstr>ПРЕДМЕТ СПОРА (ИМУЩЕСТВО)</vt:lpstr>
      <vt:lpstr>Презентация PowerPoint</vt:lpstr>
      <vt:lpstr>Презентация PowerPoint</vt:lpstr>
      <vt:lpstr>Презентация PowerPoint</vt:lpstr>
      <vt:lpstr>ВАРИАНТЫ РАЗРЕШЕНИЯ СПОРА  В СЛУЧАЕ ПРИВЛЕЧЕНИЯ ИНВЕСТОРА</vt:lpstr>
      <vt:lpstr> КРЕДИТОРЫ ПРЕДПРИЯТИЯ</vt:lpstr>
      <vt:lpstr> ТЕКУЩАЯ ЗАДОЛЖЕННОСТЬ Риски (потенциально новое конкурсное производство)</vt:lpstr>
      <vt:lpstr>БАЗА ПХС-3  ГБУ «ЛПЦ-ТВЕРЬЛЕС» ОСТАШКОВСКОГО ФИЛИАЛА </vt:lpstr>
      <vt:lpstr>МЕЖЕВАНИЕ ЗЕМЕЛЬНОГО УЧАСТКА ПОД ОБЪЕКТЫ НЕДВИЖИМОСТИ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ТЕХНИЧЕСКОЕ ЗАДАНИЕ  НА РЕКОНСТРУКЦИЮ МОУ «СРЕДНЯЯ ШКОЛА №13»  (с устройством пристройки столовой)   в г. КИМРЫ   ТВЕРСКОЙ ОБЛАСТИ  А.А.Каспржак начальник департамента образования Тверской области</dc:title>
  <dc:creator>peres</dc:creator>
  <cp:lastModifiedBy>Смялковский Павел Евгеньевич</cp:lastModifiedBy>
  <cp:revision>953</cp:revision>
  <cp:lastPrinted>2022-01-31T07:58:15Z</cp:lastPrinted>
  <dcterms:created xsi:type="dcterms:W3CDTF">2008-10-17T07:39:58Z</dcterms:created>
  <dcterms:modified xsi:type="dcterms:W3CDTF">2022-01-31T19:17:41Z</dcterms:modified>
</cp:coreProperties>
</file>